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7.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434" r:id="rId3"/>
    <p:sldId id="257" r:id="rId4"/>
    <p:sldId id="346" r:id="rId5"/>
    <p:sldId id="375" r:id="rId6"/>
    <p:sldId id="422" r:id="rId7"/>
    <p:sldId id="424" r:id="rId8"/>
    <p:sldId id="426" r:id="rId9"/>
    <p:sldId id="427" r:id="rId10"/>
    <p:sldId id="425" r:id="rId11"/>
    <p:sldId id="462" r:id="rId12"/>
    <p:sldId id="414" r:id="rId13"/>
    <p:sldId id="428" r:id="rId14"/>
    <p:sldId id="380" r:id="rId15"/>
    <p:sldId id="377" r:id="rId16"/>
    <p:sldId id="463" r:id="rId17"/>
    <p:sldId id="378" r:id="rId18"/>
    <p:sldId id="379" r:id="rId19"/>
    <p:sldId id="488" r:id="rId20"/>
    <p:sldId id="465" r:id="rId21"/>
    <p:sldId id="469" r:id="rId22"/>
    <p:sldId id="470" r:id="rId23"/>
    <p:sldId id="473" r:id="rId24"/>
    <p:sldId id="471" r:id="rId25"/>
    <p:sldId id="472" r:id="rId26"/>
    <p:sldId id="474" r:id="rId27"/>
    <p:sldId id="475" r:id="rId28"/>
    <p:sldId id="491" r:id="rId29"/>
    <p:sldId id="381" r:id="rId30"/>
    <p:sldId id="429" r:id="rId31"/>
    <p:sldId id="431" r:id="rId32"/>
    <p:sldId id="459" r:id="rId33"/>
    <p:sldId id="384" r:id="rId34"/>
    <p:sldId id="481" r:id="rId35"/>
    <p:sldId id="476" r:id="rId36"/>
    <p:sldId id="492" r:id="rId37"/>
    <p:sldId id="477" r:id="rId38"/>
    <p:sldId id="480" r:id="rId39"/>
    <p:sldId id="482" r:id="rId40"/>
    <p:sldId id="460" r:id="rId41"/>
    <p:sldId id="436" r:id="rId42"/>
    <p:sldId id="483" r:id="rId43"/>
    <p:sldId id="484" r:id="rId44"/>
    <p:sldId id="485" r:id="rId45"/>
    <p:sldId id="486" r:id="rId46"/>
    <p:sldId id="493" r:id="rId47"/>
    <p:sldId id="487" r:id="rId48"/>
    <p:sldId id="386" r:id="rId49"/>
    <p:sldId id="49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7ACB5-F40C-412A-A21E-8D57A08453C8}" v="84" dt="2025-04-07T02:49:46.0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16" autoAdjust="0"/>
  </p:normalViewPr>
  <p:slideViewPr>
    <p:cSldViewPr snapToGrid="0">
      <p:cViewPr varScale="1">
        <p:scale>
          <a:sx n="108" d="100"/>
          <a:sy n="108" d="100"/>
        </p:scale>
        <p:origin x="4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5-04-07T17:04:01.606" v="4642" actId="207"/>
      <pc:docMkLst>
        <pc:docMk/>
      </pc:docMkLst>
      <pc:sldChg chg="modSp mod">
        <pc:chgData name="Weifeng Xu" userId="e7aed605-a3dd-4d5a-a692-a87037af107b" providerId="ADAL" clId="{A607ACB5-F40C-412A-A21E-8D57A08453C8}" dt="2025-04-07T00:01:26.133" v="3180" actId="20577"/>
        <pc:sldMkLst>
          <pc:docMk/>
          <pc:sldMk cId="1323245308" sldId="256"/>
        </pc:sldMkLst>
        <pc:spChg chg="mod">
          <ac:chgData name="Weifeng Xu" userId="e7aed605-a3dd-4d5a-a692-a87037af107b" providerId="ADAL" clId="{A607ACB5-F40C-412A-A21E-8D57A08453C8}" dt="2025-04-03T01:00:25.132" v="3153" actId="6549"/>
          <ac:spMkLst>
            <pc:docMk/>
            <pc:sldMk cId="1323245308" sldId="256"/>
            <ac:spMk id="2" creationId="{B476BAF9-88AC-4600-B511-347782B9C875}"/>
          </ac:spMkLst>
        </pc:spChg>
        <pc:spChg chg="mod">
          <ac:chgData name="Weifeng Xu" userId="e7aed605-a3dd-4d5a-a692-a87037af107b" providerId="ADAL" clId="{A607ACB5-F40C-412A-A21E-8D57A08453C8}" dt="2025-04-07T00:01:26.133" v="3180" actId="20577"/>
          <ac:spMkLst>
            <pc:docMk/>
            <pc:sldMk cId="1323245308" sldId="256"/>
            <ac:spMk id="3" creationId="{58CD3106-2EE0-40F4-8C0B-042135FF9FB4}"/>
          </ac:spMkLst>
        </pc:spChg>
      </pc:sldChg>
      <pc:sldChg chg="delSp modSp mod">
        <pc:chgData name="Weifeng Xu" userId="e7aed605-a3dd-4d5a-a692-a87037af107b" providerId="ADAL" clId="{A607ACB5-F40C-412A-A21E-8D57A08453C8}" dt="2025-04-07T00:21:18.476" v="3447" actId="478"/>
        <pc:sldMkLst>
          <pc:docMk/>
          <pc:sldMk cId="1681695341" sldId="257"/>
        </pc:sldMkLst>
        <pc:spChg chg="mod">
          <ac:chgData name="Weifeng Xu" userId="e7aed605-a3dd-4d5a-a692-a87037af107b" providerId="ADAL" clId="{A607ACB5-F40C-412A-A21E-8D57A08453C8}" dt="2025-04-07T00:21:13.650" v="3446" actId="20577"/>
          <ac:spMkLst>
            <pc:docMk/>
            <pc:sldMk cId="1681695341" sldId="257"/>
            <ac:spMk id="3" creationId="{3247E548-7ACA-4A55-B57F-8F9ECF1ED979}"/>
          </ac:spMkLst>
        </pc:spChg>
        <pc:picChg chg="del">
          <ac:chgData name="Weifeng Xu" userId="e7aed605-a3dd-4d5a-a692-a87037af107b" providerId="ADAL" clId="{A607ACB5-F40C-412A-A21E-8D57A08453C8}" dt="2025-04-07T00:21:18.476" v="3447" actId="478"/>
          <ac:picMkLst>
            <pc:docMk/>
            <pc:sldMk cId="1681695341" sldId="257"/>
            <ac:picMk id="4" creationId="{3A82C522-ABC5-403E-9938-76F321D5D9C9}"/>
          </ac:picMkLst>
        </pc:picChg>
      </pc:sldChg>
      <pc:sldChg chg="modSp mod">
        <pc:chgData name="Weifeng Xu" userId="e7aed605-a3dd-4d5a-a692-a87037af107b" providerId="ADAL" clId="{A607ACB5-F40C-412A-A21E-8D57A08453C8}" dt="2025-04-07T00:06:35.466" v="3227" actId="6549"/>
        <pc:sldMkLst>
          <pc:docMk/>
          <pc:sldMk cId="1408481161" sldId="346"/>
        </pc:sldMkLst>
        <pc:spChg chg="mod">
          <ac:chgData name="Weifeng Xu" userId="e7aed605-a3dd-4d5a-a692-a87037af107b" providerId="ADAL" clId="{A607ACB5-F40C-412A-A21E-8D57A08453C8}" dt="2025-04-07T00:06:35.466" v="3227" actId="6549"/>
          <ac:spMkLst>
            <pc:docMk/>
            <pc:sldMk cId="1408481161" sldId="346"/>
            <ac:spMk id="47" creationId="{44379959-ADB6-4CA0-B5E1-F7E4EDBED422}"/>
          </ac:spMkLst>
        </pc:spChg>
      </pc:sldChg>
      <pc:sldChg chg="modSp mod">
        <pc:chgData name="Weifeng Xu" userId="e7aed605-a3dd-4d5a-a692-a87037af107b" providerId="ADAL" clId="{A607ACB5-F40C-412A-A21E-8D57A08453C8}" dt="2025-04-07T00:04:52.991" v="3208" actId="20577"/>
        <pc:sldMkLst>
          <pc:docMk/>
          <pc:sldMk cId="3077270470" sldId="375"/>
        </pc:sldMkLst>
        <pc:spChg chg="mod">
          <ac:chgData name="Weifeng Xu" userId="e7aed605-a3dd-4d5a-a692-a87037af107b" providerId="ADAL" clId="{A607ACB5-F40C-412A-A21E-8D57A08453C8}" dt="2025-04-07T00:04:52.991" v="3208" actId="20577"/>
          <ac:spMkLst>
            <pc:docMk/>
            <pc:sldMk cId="3077270470" sldId="375"/>
            <ac:spMk id="2" creationId="{FAD75B04-D3D4-4837-A9C1-4E37452C0987}"/>
          </ac:spMkLst>
        </pc:spChg>
      </pc:sldChg>
      <pc:sldChg chg="addSp delSp modSp mod modClrScheme chgLayout">
        <pc:chgData name="Weifeng Xu" userId="e7aed605-a3dd-4d5a-a692-a87037af107b" providerId="ADAL" clId="{A607ACB5-F40C-412A-A21E-8D57A08453C8}" dt="2025-04-07T17:01:08.959" v="4641" actId="20577"/>
        <pc:sldMkLst>
          <pc:docMk/>
          <pc:sldMk cId="979769990" sldId="377"/>
        </pc:sldMkLst>
        <pc:spChg chg="mod">
          <ac:chgData name="Weifeng Xu" userId="e7aed605-a3dd-4d5a-a692-a87037af107b" providerId="ADAL" clId="{A607ACB5-F40C-412A-A21E-8D57A08453C8}" dt="2025-04-07T17:01:08.959" v="4641" actId="20577"/>
          <ac:spMkLst>
            <pc:docMk/>
            <pc:sldMk cId="979769990" sldId="377"/>
            <ac:spMk id="2" creationId="{08A0817B-657F-44E2-BFBD-4420CCE65601}"/>
          </ac:spMkLst>
        </pc:spChg>
        <pc:spChg chg="del">
          <ac:chgData name="Weifeng Xu" userId="e7aed605-a3dd-4d5a-a692-a87037af107b" providerId="ADAL" clId="{A607ACB5-F40C-412A-A21E-8D57A08453C8}" dt="2025-04-07T00:46:09.691" v="3739" actId="478"/>
          <ac:spMkLst>
            <pc:docMk/>
            <pc:sldMk cId="979769990" sldId="377"/>
            <ac:spMk id="9" creationId="{07B8531C-E3DC-4F79-A646-77849001273A}"/>
          </ac:spMkLst>
        </pc:spChg>
      </pc:sldChg>
      <pc:sldChg chg="addSp delSp modSp mod modClrScheme chgLayout">
        <pc:chgData name="Weifeng Xu" userId="e7aed605-a3dd-4d5a-a692-a87037af107b" providerId="ADAL" clId="{A607ACB5-F40C-412A-A21E-8D57A08453C8}" dt="2025-04-07T01:00:35.175" v="3793" actId="207"/>
        <pc:sldMkLst>
          <pc:docMk/>
          <pc:sldMk cId="4293835923" sldId="378"/>
        </pc:sldMkLst>
        <pc:spChg chg="del mod">
          <ac:chgData name="Weifeng Xu" userId="e7aed605-a3dd-4d5a-a692-a87037af107b" providerId="ADAL" clId="{A607ACB5-F40C-412A-A21E-8D57A08453C8}" dt="2025-04-07T00:42:18.387" v="3686" actId="700"/>
          <ac:spMkLst>
            <pc:docMk/>
            <pc:sldMk cId="4293835923" sldId="378"/>
            <ac:spMk id="2" creationId="{18A7E6EF-6049-481D-BEC1-8B5DEF8E79F0}"/>
          </ac:spMkLst>
        </pc:spChg>
        <pc:spChg chg="del mod">
          <ac:chgData name="Weifeng Xu" userId="e7aed605-a3dd-4d5a-a692-a87037af107b" providerId="ADAL" clId="{A607ACB5-F40C-412A-A21E-8D57A08453C8}" dt="2025-04-07T00:45:34.445" v="3707" actId="478"/>
          <ac:spMkLst>
            <pc:docMk/>
            <pc:sldMk cId="4293835923" sldId="378"/>
            <ac:spMk id="3" creationId="{24AF0A44-EA14-43E9-8414-D8F55CEFDFF0}"/>
          </ac:spMkLst>
        </pc:spChg>
        <pc:spChg chg="mod">
          <ac:chgData name="Weifeng Xu" userId="e7aed605-a3dd-4d5a-a692-a87037af107b" providerId="ADAL" clId="{A607ACB5-F40C-412A-A21E-8D57A08453C8}" dt="2025-04-07T00:44:37.998" v="3694" actId="1076"/>
          <ac:spMkLst>
            <pc:docMk/>
            <pc:sldMk cId="4293835923" sldId="378"/>
            <ac:spMk id="4" creationId="{31BCDAE8-4419-45E0-B331-E76AFEEE612E}"/>
          </ac:spMkLst>
        </pc:spChg>
        <pc:spChg chg="add mod">
          <ac:chgData name="Weifeng Xu" userId="e7aed605-a3dd-4d5a-a692-a87037af107b" providerId="ADAL" clId="{A607ACB5-F40C-412A-A21E-8D57A08453C8}" dt="2025-04-07T01:00:35.175" v="3793" actId="207"/>
          <ac:spMkLst>
            <pc:docMk/>
            <pc:sldMk cId="4293835923" sldId="378"/>
            <ac:spMk id="7" creationId="{0207045F-3693-F2FF-4CA3-73A56C685CDA}"/>
          </ac:spMkLst>
        </pc:spChg>
        <pc:spChg chg="add mod ord">
          <ac:chgData name="Weifeng Xu" userId="e7aed605-a3dd-4d5a-a692-a87037af107b" providerId="ADAL" clId="{A607ACB5-F40C-412A-A21E-8D57A08453C8}" dt="2025-04-07T01:00:28.450" v="3792" actId="207"/>
          <ac:spMkLst>
            <pc:docMk/>
            <pc:sldMk cId="4293835923" sldId="378"/>
            <ac:spMk id="8" creationId="{45B24595-8D74-D748-1954-BE22C4BC1818}"/>
          </ac:spMkLst>
        </pc:spChg>
        <pc:picChg chg="mod">
          <ac:chgData name="Weifeng Xu" userId="e7aed605-a3dd-4d5a-a692-a87037af107b" providerId="ADAL" clId="{A607ACB5-F40C-412A-A21E-8D57A08453C8}" dt="2025-04-07T00:44:37.998" v="3694" actId="1076"/>
          <ac:picMkLst>
            <pc:docMk/>
            <pc:sldMk cId="4293835923" sldId="378"/>
            <ac:picMk id="5" creationId="{90B9C398-2BCD-4869-AB73-B80EAA933441}"/>
          </ac:picMkLst>
        </pc:picChg>
      </pc:sldChg>
      <pc:sldChg chg="addSp delSp modSp mod modClrScheme chgLayout">
        <pc:chgData name="Weifeng Xu" userId="e7aed605-a3dd-4d5a-a692-a87037af107b" providerId="ADAL" clId="{A607ACB5-F40C-412A-A21E-8D57A08453C8}" dt="2025-04-07T16:04:13.305" v="4628" actId="6549"/>
        <pc:sldMkLst>
          <pc:docMk/>
          <pc:sldMk cId="4148899360" sldId="379"/>
        </pc:sldMkLst>
        <pc:spChg chg="mod ord">
          <ac:chgData name="Weifeng Xu" userId="e7aed605-a3dd-4d5a-a692-a87037af107b" providerId="ADAL" clId="{A607ACB5-F40C-412A-A21E-8D57A08453C8}" dt="2025-04-07T00:59:36.251" v="3790" actId="404"/>
          <ac:spMkLst>
            <pc:docMk/>
            <pc:sldMk cId="4148899360" sldId="379"/>
            <ac:spMk id="2" creationId="{7759DF52-466B-4C48-8F85-C38A32923203}"/>
          </ac:spMkLst>
        </pc:spChg>
        <pc:spChg chg="add del mod ord">
          <ac:chgData name="Weifeng Xu" userId="e7aed605-a3dd-4d5a-a692-a87037af107b" providerId="ADAL" clId="{A607ACB5-F40C-412A-A21E-8D57A08453C8}" dt="2025-04-07T16:04:13.305" v="4628" actId="6549"/>
          <ac:spMkLst>
            <pc:docMk/>
            <pc:sldMk cId="4148899360" sldId="379"/>
            <ac:spMk id="3" creationId="{F19F14B4-6D97-DFA3-E0E1-515F8D6D8512}"/>
          </ac:spMkLst>
        </pc:spChg>
        <pc:spChg chg="add mod">
          <ac:chgData name="Weifeng Xu" userId="e7aed605-a3dd-4d5a-a692-a87037af107b" providerId="ADAL" clId="{A607ACB5-F40C-412A-A21E-8D57A08453C8}" dt="2025-04-07T00:55:41.901" v="3747" actId="1076"/>
          <ac:spMkLst>
            <pc:docMk/>
            <pc:sldMk cId="4148899360" sldId="379"/>
            <ac:spMk id="4" creationId="{F27527C5-5A35-538A-F554-AC7B424CD9AB}"/>
          </ac:spMkLst>
        </pc:spChg>
        <pc:spChg chg="mod">
          <ac:chgData name="Weifeng Xu" userId="e7aed605-a3dd-4d5a-a692-a87037af107b" providerId="ADAL" clId="{A607ACB5-F40C-412A-A21E-8D57A08453C8}" dt="2025-04-01T01:50:02.267" v="2941" actId="1035"/>
          <ac:spMkLst>
            <pc:docMk/>
            <pc:sldMk cId="4148899360" sldId="379"/>
            <ac:spMk id="7" creationId="{F506C3D8-38FE-44CB-BA11-7F2808C917F7}"/>
          </ac:spMkLst>
        </pc:spChg>
        <pc:spChg chg="del mod">
          <ac:chgData name="Weifeng Xu" userId="e7aed605-a3dd-4d5a-a692-a87037af107b" providerId="ADAL" clId="{A607ACB5-F40C-412A-A21E-8D57A08453C8}" dt="2025-04-07T00:54:53.032" v="3741" actId="478"/>
          <ac:spMkLst>
            <pc:docMk/>
            <pc:sldMk cId="4148899360" sldId="379"/>
            <ac:spMk id="9" creationId="{679CCB7E-888F-414E-913B-55CECD9C2D4D}"/>
          </ac:spMkLst>
        </pc:spChg>
        <pc:spChg chg="add mod">
          <ac:chgData name="Weifeng Xu" userId="e7aed605-a3dd-4d5a-a692-a87037af107b" providerId="ADAL" clId="{A607ACB5-F40C-412A-A21E-8D57A08453C8}" dt="2025-04-07T00:56:43.403" v="3753"/>
          <ac:spMkLst>
            <pc:docMk/>
            <pc:sldMk cId="4148899360" sldId="379"/>
            <ac:spMk id="10" creationId="{0AFD5479-FD03-DAA2-3DB9-443A1B283935}"/>
          </ac:spMkLst>
        </pc:spChg>
        <pc:spChg chg="mod">
          <ac:chgData name="Weifeng Xu" userId="e7aed605-a3dd-4d5a-a692-a87037af107b" providerId="ADAL" clId="{A607ACB5-F40C-412A-A21E-8D57A08453C8}" dt="2025-04-07T00:55:41.901" v="3747" actId="1076"/>
          <ac:spMkLst>
            <pc:docMk/>
            <pc:sldMk cId="4148899360" sldId="379"/>
            <ac:spMk id="20" creationId="{532BF592-AD69-4366-9237-AEF4158217EF}"/>
          </ac:spMkLst>
        </pc:spChg>
        <pc:spChg chg="mod">
          <ac:chgData name="Weifeng Xu" userId="e7aed605-a3dd-4d5a-a692-a87037af107b" providerId="ADAL" clId="{A607ACB5-F40C-412A-A21E-8D57A08453C8}" dt="2025-04-07T00:55:41.901" v="3747" actId="1076"/>
          <ac:spMkLst>
            <pc:docMk/>
            <pc:sldMk cId="4148899360" sldId="379"/>
            <ac:spMk id="21" creationId="{FDE34F1C-ABAD-4C8B-BC8E-68141DC3B381}"/>
          </ac:spMkLst>
        </pc:spChg>
        <pc:picChg chg="mod">
          <ac:chgData name="Weifeng Xu" userId="e7aed605-a3dd-4d5a-a692-a87037af107b" providerId="ADAL" clId="{A607ACB5-F40C-412A-A21E-8D57A08453C8}" dt="2025-04-01T01:50:02.267" v="2941" actId="1035"/>
          <ac:picMkLst>
            <pc:docMk/>
            <pc:sldMk cId="4148899360" sldId="379"/>
            <ac:picMk id="5" creationId="{232CDD55-5E33-4F9C-BCC6-B073648A14A1}"/>
          </ac:picMkLst>
        </pc:picChg>
        <pc:picChg chg="mod modCrop">
          <ac:chgData name="Weifeng Xu" userId="e7aed605-a3dd-4d5a-a692-a87037af107b" providerId="ADAL" clId="{A607ACB5-F40C-412A-A21E-8D57A08453C8}" dt="2025-04-07T00:55:41.901" v="3747" actId="1076"/>
          <ac:picMkLst>
            <pc:docMk/>
            <pc:sldMk cId="4148899360" sldId="379"/>
            <ac:picMk id="19" creationId="{35DB7AB5-D076-4186-8183-24D35A5FE4D8}"/>
          </ac:picMkLst>
        </pc:picChg>
        <pc:cxnChg chg="add del mod">
          <ac:chgData name="Weifeng Xu" userId="e7aed605-a3dd-4d5a-a692-a87037af107b" providerId="ADAL" clId="{A607ACB5-F40C-412A-A21E-8D57A08453C8}" dt="2025-04-07T00:54:57.977" v="3743" actId="478"/>
          <ac:cxnSpMkLst>
            <pc:docMk/>
            <pc:sldMk cId="4148899360" sldId="379"/>
            <ac:cxnSpMk id="6" creationId="{9D54BD08-24DB-01B5-C379-082CFC85AAB3}"/>
          </ac:cxnSpMkLst>
        </pc:cxnChg>
        <pc:cxnChg chg="del mod">
          <ac:chgData name="Weifeng Xu" userId="e7aed605-a3dd-4d5a-a692-a87037af107b" providerId="ADAL" clId="{A607ACB5-F40C-412A-A21E-8D57A08453C8}" dt="2025-04-07T00:54:57.131" v="3742" actId="478"/>
          <ac:cxnSpMkLst>
            <pc:docMk/>
            <pc:sldMk cId="4148899360" sldId="379"/>
            <ac:cxnSpMk id="8" creationId="{63E3F617-7620-49BF-8A43-A84535A96944}"/>
          </ac:cxnSpMkLst>
        </pc:cxnChg>
        <pc:cxnChg chg="del mod">
          <ac:chgData name="Weifeng Xu" userId="e7aed605-a3dd-4d5a-a692-a87037af107b" providerId="ADAL" clId="{A607ACB5-F40C-412A-A21E-8D57A08453C8}" dt="2025-04-07T00:54:58.788" v="3744" actId="478"/>
          <ac:cxnSpMkLst>
            <pc:docMk/>
            <pc:sldMk cId="4148899360" sldId="379"/>
            <ac:cxnSpMk id="18" creationId="{44C2DC5A-8756-4149-8760-45AF02BCCAA2}"/>
          </ac:cxnSpMkLst>
        </pc:cxnChg>
      </pc:sldChg>
      <pc:sldChg chg="addSp modSp mod">
        <pc:chgData name="Weifeng Xu" userId="e7aed605-a3dd-4d5a-a692-a87037af107b" providerId="ADAL" clId="{A607ACB5-F40C-412A-A21E-8D57A08453C8}" dt="2025-04-07T00:35:22.766" v="3583" actId="20577"/>
        <pc:sldMkLst>
          <pc:docMk/>
          <pc:sldMk cId="3268356748" sldId="380"/>
        </pc:sldMkLst>
        <pc:spChg chg="mod">
          <ac:chgData name="Weifeng Xu" userId="e7aed605-a3dd-4d5a-a692-a87037af107b" providerId="ADAL" clId="{A607ACB5-F40C-412A-A21E-8D57A08453C8}" dt="2025-04-07T00:35:05.689" v="3571" actId="6549"/>
          <ac:spMkLst>
            <pc:docMk/>
            <pc:sldMk cId="3268356748" sldId="380"/>
            <ac:spMk id="2" creationId="{5C265AC6-E73B-4910-B495-3AA16912AAA1}"/>
          </ac:spMkLst>
        </pc:spChg>
        <pc:spChg chg="mod">
          <ac:chgData name="Weifeng Xu" userId="e7aed605-a3dd-4d5a-a692-a87037af107b" providerId="ADAL" clId="{A607ACB5-F40C-412A-A21E-8D57A08453C8}" dt="2025-04-07T00:35:22.766" v="3583" actId="20577"/>
          <ac:spMkLst>
            <pc:docMk/>
            <pc:sldMk cId="3268356748" sldId="380"/>
            <ac:spMk id="3" creationId="{9245C43A-EBA4-49C9-9369-095A49DC2464}"/>
          </ac:spMkLst>
        </pc:spChg>
        <pc:spChg chg="add mod">
          <ac:chgData name="Weifeng Xu" userId="e7aed605-a3dd-4d5a-a692-a87037af107b" providerId="ADAL" clId="{A607ACB5-F40C-412A-A21E-8D57A08453C8}" dt="2025-04-07T00:34:08.468" v="3551" actId="1076"/>
          <ac:spMkLst>
            <pc:docMk/>
            <pc:sldMk cId="3268356748" sldId="380"/>
            <ac:spMk id="8" creationId="{15E86DA5-67A6-A169-A80A-8CB3AFB6E0A5}"/>
          </ac:spMkLst>
        </pc:spChg>
        <pc:spChg chg="add mod">
          <ac:chgData name="Weifeng Xu" userId="e7aed605-a3dd-4d5a-a692-a87037af107b" providerId="ADAL" clId="{A607ACB5-F40C-412A-A21E-8D57A08453C8}" dt="2025-04-07T00:34:08.468" v="3551" actId="1076"/>
          <ac:spMkLst>
            <pc:docMk/>
            <pc:sldMk cId="3268356748" sldId="380"/>
            <ac:spMk id="9" creationId="{B0AF55AB-5483-D053-3F12-F9FDBEECEDB0}"/>
          </ac:spMkLst>
        </pc:spChg>
        <pc:spChg chg="add mod">
          <ac:chgData name="Weifeng Xu" userId="e7aed605-a3dd-4d5a-a692-a87037af107b" providerId="ADAL" clId="{A607ACB5-F40C-412A-A21E-8D57A08453C8}" dt="2025-04-07T00:34:08.468" v="3551" actId="1076"/>
          <ac:spMkLst>
            <pc:docMk/>
            <pc:sldMk cId="3268356748" sldId="380"/>
            <ac:spMk id="10" creationId="{AB6A5164-303B-21B1-BD2A-E73D68781A8F}"/>
          </ac:spMkLst>
        </pc:spChg>
        <pc:spChg chg="add mod">
          <ac:chgData name="Weifeng Xu" userId="e7aed605-a3dd-4d5a-a692-a87037af107b" providerId="ADAL" clId="{A607ACB5-F40C-412A-A21E-8D57A08453C8}" dt="2025-04-07T00:34:17.990" v="3568" actId="20577"/>
          <ac:spMkLst>
            <pc:docMk/>
            <pc:sldMk cId="3268356748" sldId="380"/>
            <ac:spMk id="11" creationId="{DEDFB7E6-FF24-9A29-5C0F-70AA5ED9621D}"/>
          </ac:spMkLst>
        </pc:spChg>
        <pc:picChg chg="add mod">
          <ac:chgData name="Weifeng Xu" userId="e7aed605-a3dd-4d5a-a692-a87037af107b" providerId="ADAL" clId="{A607ACB5-F40C-412A-A21E-8D57A08453C8}" dt="2025-04-07T00:34:08.468" v="3551" actId="1076"/>
          <ac:picMkLst>
            <pc:docMk/>
            <pc:sldMk cId="3268356748" sldId="380"/>
            <ac:picMk id="4" creationId="{4EE9C209-0B4A-DA5B-7425-E18832859FCD}"/>
          </ac:picMkLst>
        </pc:picChg>
        <pc:picChg chg="add mod">
          <ac:chgData name="Weifeng Xu" userId="e7aed605-a3dd-4d5a-a692-a87037af107b" providerId="ADAL" clId="{A607ACB5-F40C-412A-A21E-8D57A08453C8}" dt="2025-04-07T00:34:08.468" v="3551" actId="1076"/>
          <ac:picMkLst>
            <pc:docMk/>
            <pc:sldMk cId="3268356748" sldId="380"/>
            <ac:picMk id="5" creationId="{A4DE440A-00F6-611E-2B49-767809A88FFF}"/>
          </ac:picMkLst>
        </pc:picChg>
        <pc:picChg chg="add mod">
          <ac:chgData name="Weifeng Xu" userId="e7aed605-a3dd-4d5a-a692-a87037af107b" providerId="ADAL" clId="{A607ACB5-F40C-412A-A21E-8D57A08453C8}" dt="2025-04-07T00:34:08.468" v="3551" actId="1076"/>
          <ac:picMkLst>
            <pc:docMk/>
            <pc:sldMk cId="3268356748" sldId="380"/>
            <ac:picMk id="6" creationId="{34B51741-A82B-C216-CF6A-047CB415927F}"/>
          </ac:picMkLst>
        </pc:picChg>
        <pc:picChg chg="add mod">
          <ac:chgData name="Weifeng Xu" userId="e7aed605-a3dd-4d5a-a692-a87037af107b" providerId="ADAL" clId="{A607ACB5-F40C-412A-A21E-8D57A08453C8}" dt="2025-04-07T00:34:08.468" v="3551" actId="1076"/>
          <ac:picMkLst>
            <pc:docMk/>
            <pc:sldMk cId="3268356748" sldId="380"/>
            <ac:picMk id="7" creationId="{1092F3B0-36D6-7BF4-5A78-11BF969A69DF}"/>
          </ac:picMkLst>
        </pc:picChg>
      </pc:sldChg>
      <pc:sldChg chg="addSp delSp modSp mod modClrScheme chgLayout">
        <pc:chgData name="Weifeng Xu" userId="e7aed605-a3dd-4d5a-a692-a87037af107b" providerId="ADAL" clId="{A607ACB5-F40C-412A-A21E-8D57A08453C8}" dt="2025-04-07T01:15:01.401" v="3929" actId="478"/>
        <pc:sldMkLst>
          <pc:docMk/>
          <pc:sldMk cId="2679643070" sldId="381"/>
        </pc:sldMkLst>
        <pc:spChg chg="del mod">
          <ac:chgData name="Weifeng Xu" userId="e7aed605-a3dd-4d5a-a692-a87037af107b" providerId="ADAL" clId="{A607ACB5-F40C-412A-A21E-8D57A08453C8}" dt="2025-04-07T01:15:01.401" v="3929" actId="478"/>
          <ac:spMkLst>
            <pc:docMk/>
            <pc:sldMk cId="2679643070" sldId="381"/>
            <ac:spMk id="6" creationId="{543A0BF5-8484-4702-B4F3-2C7C6AC46679}"/>
          </ac:spMkLst>
        </pc:spChg>
        <pc:spChg chg="mod">
          <ac:chgData name="Weifeng Xu" userId="e7aed605-a3dd-4d5a-a692-a87037af107b" providerId="ADAL" clId="{A607ACB5-F40C-412A-A21E-8D57A08453C8}" dt="2025-04-07T01:14:50.989" v="3928" actId="1076"/>
          <ac:spMkLst>
            <pc:docMk/>
            <pc:sldMk cId="2679643070" sldId="381"/>
            <ac:spMk id="13" creationId="{398CF2BD-FA67-487E-AF49-D4FF3B86365D}"/>
          </ac:spMkLst>
        </pc:spChg>
        <pc:picChg chg="mod">
          <ac:chgData name="Weifeng Xu" userId="e7aed605-a3dd-4d5a-a692-a87037af107b" providerId="ADAL" clId="{A607ACB5-F40C-412A-A21E-8D57A08453C8}" dt="2025-04-07T01:14:50.989" v="3928" actId="1076"/>
          <ac:picMkLst>
            <pc:docMk/>
            <pc:sldMk cId="2679643070" sldId="381"/>
            <ac:picMk id="12" creationId="{E8D5DC8A-EC77-413F-8CEF-3C11EFF65790}"/>
          </ac:picMkLst>
        </pc:picChg>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4-12-30T21:15:44.919" v="2833" actId="20577"/>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add del mod">
        <pc:chgData name="Weifeng Xu" userId="e7aed605-a3dd-4d5a-a692-a87037af107b" providerId="ADAL" clId="{A607ACB5-F40C-412A-A21E-8D57A08453C8}" dt="2025-04-07T02:54:50.078" v="4622" actId="20577"/>
        <pc:sldMkLst>
          <pc:docMk/>
          <pc:sldMk cId="3188243652" sldId="386"/>
        </pc:sldMkLst>
        <pc:spChg chg="mod">
          <ac:chgData name="Weifeng Xu" userId="e7aed605-a3dd-4d5a-a692-a87037af107b" providerId="ADAL" clId="{A607ACB5-F40C-412A-A21E-8D57A08453C8}" dt="2025-04-07T02:53:11.962" v="4553" actId="20577"/>
          <ac:spMkLst>
            <pc:docMk/>
            <pc:sldMk cId="3188243652" sldId="386"/>
            <ac:spMk id="2" creationId="{DCD42631-964E-4A87-B9EE-8CEBA93FC6DA}"/>
          </ac:spMkLst>
        </pc:spChg>
        <pc:spChg chg="mod">
          <ac:chgData name="Weifeng Xu" userId="e7aed605-a3dd-4d5a-a692-a87037af107b" providerId="ADAL" clId="{A607ACB5-F40C-412A-A21E-8D57A08453C8}" dt="2025-04-07T02:54:50.078" v="4622" actId="20577"/>
          <ac:spMkLst>
            <pc:docMk/>
            <pc:sldMk cId="3188243652" sldId="386"/>
            <ac:spMk id="3" creationId="{EE640661-5FDB-4729-BEC6-5DCC4C879F07}"/>
          </ac:spMkLst>
        </pc:spChg>
      </pc:sldChg>
      <pc:sldChg chg="modSp del mod">
        <pc:chgData name="Weifeng Xu" userId="e7aed605-a3dd-4d5a-a692-a87037af107b" providerId="ADAL" clId="{A607ACB5-F40C-412A-A21E-8D57A08453C8}" dt="2021-08-08T21:26:28.097" v="2545" actId="47"/>
        <pc:sldMkLst>
          <pc:docMk/>
          <pc:sldMk cId="1915093242" sldId="387"/>
        </pc:sldMkLst>
      </pc:sldChg>
      <pc:sldChg chg="del">
        <pc:chgData name="Weifeng Xu" userId="e7aed605-a3dd-4d5a-a692-a87037af107b" providerId="ADAL" clId="{A607ACB5-F40C-412A-A21E-8D57A08453C8}" dt="2021-08-08T21:26:29.363" v="2556" actId="47"/>
        <pc:sldMkLst>
          <pc:docMk/>
          <pc:sldMk cId="2008758297" sldId="389"/>
        </pc:sldMkLst>
      </pc:sldChg>
      <pc:sldChg chg="del">
        <pc:chgData name="Weifeng Xu" userId="e7aed605-a3dd-4d5a-a692-a87037af107b" providerId="ADAL" clId="{A607ACB5-F40C-412A-A21E-8D57A08453C8}" dt="2021-08-08T21:26:29.871" v="2557" actId="47"/>
        <pc:sldMkLst>
          <pc:docMk/>
          <pc:sldMk cId="3040878584" sldId="390"/>
        </pc:sldMkLst>
      </pc:sldChg>
      <pc:sldChg chg="del">
        <pc:chgData name="Weifeng Xu" userId="e7aed605-a3dd-4d5a-a692-a87037af107b" providerId="ADAL" clId="{A607ACB5-F40C-412A-A21E-8D57A08453C8}" dt="2021-08-08T21:26:29.914" v="2558" actId="47"/>
        <pc:sldMkLst>
          <pc:docMk/>
          <pc:sldMk cId="4104176517" sldId="391"/>
        </pc:sldMkLst>
      </pc:sldChg>
      <pc:sldChg chg="del">
        <pc:chgData name="Weifeng Xu" userId="e7aed605-a3dd-4d5a-a692-a87037af107b" providerId="ADAL" clId="{A607ACB5-F40C-412A-A21E-8D57A08453C8}" dt="2021-07-28T00:49:37.756" v="1545" actId="47"/>
        <pc:sldMkLst>
          <pc:docMk/>
          <pc:sldMk cId="2537449008" sldId="399"/>
        </pc:sldMkLst>
      </pc:sldChg>
      <pc:sldChg chg="add del">
        <pc:chgData name="Weifeng Xu" userId="e7aed605-a3dd-4d5a-a692-a87037af107b" providerId="ADAL" clId="{A607ACB5-F40C-412A-A21E-8D57A08453C8}" dt="2025-04-07T00:34:39.240" v="3569" actId="47"/>
        <pc:sldMkLst>
          <pc:docMk/>
          <pc:sldMk cId="4271356633" sldId="402"/>
        </pc:sldMkLst>
      </pc:sldChg>
      <pc:sldChg chg="del">
        <pc:chgData name="Weifeng Xu" userId="e7aed605-a3dd-4d5a-a692-a87037af107b" providerId="ADAL" clId="{A607ACB5-F40C-412A-A21E-8D57A08453C8}" dt="2021-08-08T21:26:31.922" v="2589" actId="47"/>
        <pc:sldMkLst>
          <pc:docMk/>
          <pc:sldMk cId="1982119232" sldId="405"/>
        </pc:sldMkLst>
      </pc:sldChg>
      <pc:sldChg chg="del">
        <pc:chgData name="Weifeng Xu" userId="e7aed605-a3dd-4d5a-a692-a87037af107b" providerId="ADAL" clId="{A607ACB5-F40C-412A-A21E-8D57A08453C8}" dt="2021-08-08T21:26:32.464" v="2591" actId="47"/>
        <pc:sldMkLst>
          <pc:docMk/>
          <pc:sldMk cId="2622453785" sldId="408"/>
        </pc:sldMkLst>
      </pc:sldChg>
      <pc:sldChg chg="del">
        <pc:chgData name="Weifeng Xu" userId="e7aed605-a3dd-4d5a-a692-a87037af107b" providerId="ADAL" clId="{A607ACB5-F40C-412A-A21E-8D57A08453C8}" dt="2021-08-08T21:26:32.632" v="2596" actId="47"/>
        <pc:sldMkLst>
          <pc:docMk/>
          <pc:sldMk cId="1888804979" sldId="409"/>
        </pc:sldMkLst>
      </pc:sldChg>
      <pc:sldChg chg="del">
        <pc:chgData name="Weifeng Xu" userId="e7aed605-a3dd-4d5a-a692-a87037af107b" providerId="ADAL" clId="{A607ACB5-F40C-412A-A21E-8D57A08453C8}" dt="2021-08-08T21:26:32.663" v="2597" actId="47"/>
        <pc:sldMkLst>
          <pc:docMk/>
          <pc:sldMk cId="1839150834" sldId="410"/>
        </pc:sldMkLst>
      </pc:sldChg>
      <pc:sldChg chg="del">
        <pc:chgData name="Weifeng Xu" userId="e7aed605-a3dd-4d5a-a692-a87037af107b" providerId="ADAL" clId="{A607ACB5-F40C-412A-A21E-8D57A08453C8}" dt="2021-08-08T21:26:32.698" v="2598" actId="47"/>
        <pc:sldMkLst>
          <pc:docMk/>
          <pc:sldMk cId="46822973" sldId="411"/>
        </pc:sldMkLst>
      </pc:sldChg>
      <pc:sldChg chg="del">
        <pc:chgData name="Weifeng Xu" userId="e7aed605-a3dd-4d5a-a692-a87037af107b" providerId="ADAL" clId="{A607ACB5-F40C-412A-A21E-8D57A08453C8}" dt="2021-08-08T21:26:32.739" v="2599" actId="47"/>
        <pc:sldMkLst>
          <pc:docMk/>
          <pc:sldMk cId="3735861723" sldId="412"/>
        </pc:sldMkLst>
      </pc:sldChg>
      <pc:sldChg chg="add del">
        <pc:chgData name="Weifeng Xu" userId="e7aed605-a3dd-4d5a-a692-a87037af107b" providerId="ADAL" clId="{A607ACB5-F40C-412A-A21E-8D57A08453C8}" dt="2025-04-01T02:49:24.223" v="3144" actId="47"/>
        <pc:sldMkLst>
          <pc:docMk/>
          <pc:sldMk cId="3552793750" sldId="413"/>
        </pc:sldMkLst>
      </pc:sldChg>
      <pc:sldChg chg="modSp mod ord">
        <pc:chgData name="Weifeng Xu" userId="e7aed605-a3dd-4d5a-a692-a87037af107b" providerId="ADAL" clId="{A607ACB5-F40C-412A-A21E-8D57A08453C8}" dt="2025-04-07T00:30:31.468" v="3545" actId="6549"/>
        <pc:sldMkLst>
          <pc:docMk/>
          <pc:sldMk cId="3831362944" sldId="414"/>
        </pc:sldMkLst>
        <pc:spChg chg="mod">
          <ac:chgData name="Weifeng Xu" userId="e7aed605-a3dd-4d5a-a692-a87037af107b" providerId="ADAL" clId="{A607ACB5-F40C-412A-A21E-8D57A08453C8}" dt="2025-04-07T00:25:18.603" v="3506" actId="20577"/>
          <ac:spMkLst>
            <pc:docMk/>
            <pc:sldMk cId="3831362944" sldId="414"/>
            <ac:spMk id="2" creationId="{A580D971-4910-47BD-BE36-8F87425E86E4}"/>
          </ac:spMkLst>
        </pc:spChg>
        <pc:spChg chg="mod">
          <ac:chgData name="Weifeng Xu" userId="e7aed605-a3dd-4d5a-a692-a87037af107b" providerId="ADAL" clId="{A607ACB5-F40C-412A-A21E-8D57A08453C8}" dt="2025-04-07T00:30:31.468" v="3545" actId="6549"/>
          <ac:spMkLst>
            <pc:docMk/>
            <pc:sldMk cId="3831362944" sldId="414"/>
            <ac:spMk id="3" creationId="{5EB639F4-4104-4E75-B298-B59A2BC1487B}"/>
          </ac:spMkLst>
        </pc:spChg>
      </pc:sldChg>
      <pc:sldChg chg="del">
        <pc:chgData name="Weifeng Xu" userId="e7aed605-a3dd-4d5a-a692-a87037af107b" providerId="ADAL" clId="{A607ACB5-F40C-412A-A21E-8D57A08453C8}" dt="2021-07-27T23:31:34.648" v="1178" actId="47"/>
        <pc:sldMkLst>
          <pc:docMk/>
          <pc:sldMk cId="961075764" sldId="416"/>
        </pc:sldMkLst>
      </pc:sldChg>
      <pc:sldChg chg="del">
        <pc:chgData name="Weifeng Xu" userId="e7aed605-a3dd-4d5a-a692-a87037af107b" providerId="ADAL" clId="{A607ACB5-F40C-412A-A21E-8D57A08453C8}" dt="2024-12-30T21:15:56.700" v="2834" actId="47"/>
        <pc:sldMkLst>
          <pc:docMk/>
          <pc:sldMk cId="3442401094" sldId="418"/>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5-04-07T00:08:18.471" v="3241" actId="20577"/>
        <pc:sldMkLst>
          <pc:docMk/>
          <pc:sldMk cId="1084032121" sldId="422"/>
        </pc:sldMkLst>
        <pc:spChg chg="mod">
          <ac:chgData name="Weifeng Xu" userId="e7aed605-a3dd-4d5a-a692-a87037af107b" providerId="ADAL" clId="{A607ACB5-F40C-412A-A21E-8D57A08453C8}" dt="2025-04-07T00:08:18.471" v="3241" actId="20577"/>
          <ac:spMkLst>
            <pc:docMk/>
            <pc:sldMk cId="1084032121" sldId="422"/>
            <ac:spMk id="3" creationId="{5912EDA0-A064-4A81-B30F-E2891869589D}"/>
          </ac:spMkLst>
        </pc:spChg>
        <pc:picChg chg="del">
          <ac:chgData name="Weifeng Xu" userId="e7aed605-a3dd-4d5a-a692-a87037af107b" providerId="ADAL" clId="{A607ACB5-F40C-412A-A21E-8D57A08453C8}" dt="2025-04-07T00:02:45.386" v="3181" actId="478"/>
          <ac:picMkLst>
            <pc:docMk/>
            <pc:sldMk cId="1084032121" sldId="422"/>
            <ac:picMk id="5" creationId="{F181BDA7-51CE-4C9B-AAEB-7686D8E2017F}"/>
          </ac:picMkLst>
        </pc:picChg>
        <pc:picChg chg="add mod">
          <ac:chgData name="Weifeng Xu" userId="e7aed605-a3dd-4d5a-a692-a87037af107b" providerId="ADAL" clId="{A607ACB5-F40C-412A-A21E-8D57A08453C8}" dt="2025-04-07T00:02:51.782" v="3183" actId="1076"/>
          <ac:picMkLst>
            <pc:docMk/>
            <pc:sldMk cId="1084032121" sldId="422"/>
            <ac:picMk id="1026" creationId="{8978B64E-ADD2-ECB8-95B7-A1ED20629E9A}"/>
          </ac:picMkLst>
        </pc:picChg>
      </pc:sldChg>
      <pc:sldChg chg="addSp delSp modSp del mod">
        <pc:chgData name="Weifeng Xu" userId="e7aed605-a3dd-4d5a-a692-a87037af107b" providerId="ADAL" clId="{A607ACB5-F40C-412A-A21E-8D57A08453C8}" dt="2021-08-08T21:26:27.589" v="2544" actId="47"/>
        <pc:sldMkLst>
          <pc:docMk/>
          <pc:sldMk cId="3517446545" sldId="423"/>
        </pc:sldMkLst>
      </pc:sldChg>
      <pc:sldChg chg="modSp mod">
        <pc:chgData name="Weifeng Xu" userId="e7aed605-a3dd-4d5a-a692-a87037af107b" providerId="ADAL" clId="{A607ACB5-F40C-412A-A21E-8D57A08453C8}" dt="2025-04-07T00:14:04.369" v="3294"/>
        <pc:sldMkLst>
          <pc:docMk/>
          <pc:sldMk cId="4252957880" sldId="424"/>
        </pc:sldMkLst>
        <pc:spChg chg="mod">
          <ac:chgData name="Weifeng Xu" userId="e7aed605-a3dd-4d5a-a692-a87037af107b" providerId="ADAL" clId="{A607ACB5-F40C-412A-A21E-8D57A08453C8}" dt="2025-04-07T00:11:40.094" v="3280" actId="20577"/>
          <ac:spMkLst>
            <pc:docMk/>
            <pc:sldMk cId="4252957880" sldId="424"/>
            <ac:spMk id="4" creationId="{1D821449-767B-4B25-B116-BAB43FE2E540}"/>
          </ac:spMkLst>
        </pc:spChg>
        <pc:spChg chg="mod">
          <ac:chgData name="Weifeng Xu" userId="e7aed605-a3dd-4d5a-a692-a87037af107b" providerId="ADAL" clId="{A607ACB5-F40C-412A-A21E-8D57A08453C8}" dt="2025-04-07T00:14:04.369" v="3294"/>
          <ac:spMkLst>
            <pc:docMk/>
            <pc:sldMk cId="4252957880" sldId="424"/>
            <ac:spMk id="5" creationId="{EF7A98D7-B546-4B62-A553-0AC31C013774}"/>
          </ac:spMkLst>
        </pc:spChg>
      </pc:sldChg>
      <pc:sldChg chg="modSp mod ord">
        <pc:chgData name="Weifeng Xu" userId="e7aed605-a3dd-4d5a-a692-a87037af107b" providerId="ADAL" clId="{A607ACB5-F40C-412A-A21E-8D57A08453C8}" dt="2025-04-07T00:24:45.369" v="3496" actId="20577"/>
        <pc:sldMkLst>
          <pc:docMk/>
          <pc:sldMk cId="2916530060" sldId="425"/>
        </pc:sldMkLst>
        <pc:spChg chg="mod">
          <ac:chgData name="Weifeng Xu" userId="e7aed605-a3dd-4d5a-a692-a87037af107b" providerId="ADAL" clId="{A607ACB5-F40C-412A-A21E-8D57A08453C8}" dt="2025-04-07T00:24:45.369" v="3496" actId="20577"/>
          <ac:spMkLst>
            <pc:docMk/>
            <pc:sldMk cId="2916530060" sldId="425"/>
            <ac:spMk id="2" creationId="{578A1920-EBFB-4893-8070-5907D25F77D9}"/>
          </ac:spMkLst>
        </pc:spChg>
      </pc:sldChg>
      <pc:sldChg chg="modSp mod ord">
        <pc:chgData name="Weifeng Xu" userId="e7aed605-a3dd-4d5a-a692-a87037af107b" providerId="ADAL" clId="{A607ACB5-F40C-412A-A21E-8D57A08453C8}" dt="2025-04-07T00:23:57.395" v="3486"/>
        <pc:sldMkLst>
          <pc:docMk/>
          <pc:sldMk cId="2406771835" sldId="426"/>
        </pc:sldMkLst>
        <pc:spChg chg="mod">
          <ac:chgData name="Weifeng Xu" userId="e7aed605-a3dd-4d5a-a692-a87037af107b" providerId="ADAL" clId="{A607ACB5-F40C-412A-A21E-8D57A08453C8}" dt="2025-04-07T00:23:57.395" v="3486"/>
          <ac:spMkLst>
            <pc:docMk/>
            <pc:sldMk cId="2406771835" sldId="426"/>
            <ac:spMk id="2" creationId="{0E059118-A9C2-4435-AE1E-72AB3C64C6DE}"/>
          </ac:spMkLst>
        </pc:spChg>
      </pc:sldChg>
      <pc:sldChg chg="modSp mod ord">
        <pc:chgData name="Weifeng Xu" userId="e7aed605-a3dd-4d5a-a692-a87037af107b" providerId="ADAL" clId="{A607ACB5-F40C-412A-A21E-8D57A08453C8}" dt="2025-04-07T00:24:20.145" v="3488" actId="6549"/>
        <pc:sldMkLst>
          <pc:docMk/>
          <pc:sldMk cId="2117915220" sldId="427"/>
        </pc:sldMkLst>
        <pc:spChg chg="mod">
          <ac:chgData name="Weifeng Xu" userId="e7aed605-a3dd-4d5a-a692-a87037af107b" providerId="ADAL" clId="{A607ACB5-F40C-412A-A21E-8D57A08453C8}" dt="2025-04-07T00:24:20.145" v="3488" actId="6549"/>
          <ac:spMkLst>
            <pc:docMk/>
            <pc:sldMk cId="2117915220" sldId="427"/>
            <ac:spMk id="2" creationId="{78F30C27-0B16-4B3C-9B0F-2E2B39682460}"/>
          </ac:spMkLst>
        </pc:spChg>
      </pc:sldChg>
      <pc:sldChg chg="modSp mod">
        <pc:chgData name="Weifeng Xu" userId="e7aed605-a3dd-4d5a-a692-a87037af107b" providerId="ADAL" clId="{A607ACB5-F40C-412A-A21E-8D57A08453C8}" dt="2025-04-07T00:30:14.789" v="3544" actId="14"/>
        <pc:sldMkLst>
          <pc:docMk/>
          <pc:sldMk cId="844759815" sldId="428"/>
        </pc:sldMkLst>
        <pc:spChg chg="mod">
          <ac:chgData name="Weifeng Xu" userId="e7aed605-a3dd-4d5a-a692-a87037af107b" providerId="ADAL" clId="{A607ACB5-F40C-412A-A21E-8D57A08453C8}" dt="2025-04-07T00:30:06.139" v="3542" actId="20577"/>
          <ac:spMkLst>
            <pc:docMk/>
            <pc:sldMk cId="844759815" sldId="428"/>
            <ac:spMk id="2" creationId="{4DCC62C0-EE5D-469A-B0DE-B2AFDDECC942}"/>
          </ac:spMkLst>
        </pc:spChg>
        <pc:spChg chg="mod">
          <ac:chgData name="Weifeng Xu" userId="e7aed605-a3dd-4d5a-a692-a87037af107b" providerId="ADAL" clId="{A607ACB5-F40C-412A-A21E-8D57A08453C8}" dt="2025-04-07T00:30:14.789" v="3544" actId="14"/>
          <ac:spMkLst>
            <pc:docMk/>
            <pc:sldMk cId="844759815" sldId="428"/>
            <ac:spMk id="3" creationId="{61A7C225-375C-48DD-BFB2-6275F78A18FC}"/>
          </ac:spMkLst>
        </pc:spChg>
      </pc:sldChg>
      <pc:sldChg chg="addSp delSp modSp mod modClrScheme chgLayout">
        <pc:chgData name="Weifeng Xu" userId="e7aed605-a3dd-4d5a-a692-a87037af107b" providerId="ADAL" clId="{A607ACB5-F40C-412A-A21E-8D57A08453C8}" dt="2025-04-07T01:15:16.390" v="3958" actId="1035"/>
        <pc:sldMkLst>
          <pc:docMk/>
          <pc:sldMk cId="587065400" sldId="429"/>
        </pc:sldMkLst>
        <pc:spChg chg="del mod">
          <ac:chgData name="Weifeng Xu" userId="e7aed605-a3dd-4d5a-a692-a87037af107b" providerId="ADAL" clId="{A607ACB5-F40C-412A-A21E-8D57A08453C8}" dt="2025-04-07T01:14:41.695" v="3927" actId="700"/>
          <ac:spMkLst>
            <pc:docMk/>
            <pc:sldMk cId="587065400" sldId="429"/>
            <ac:spMk id="2" creationId="{DFE64094-613C-48F2-8ECA-107E1BFCD186}"/>
          </ac:spMkLst>
        </pc:spChg>
        <pc:spChg chg="mod">
          <ac:chgData name="Weifeng Xu" userId="e7aed605-a3dd-4d5a-a692-a87037af107b" providerId="ADAL" clId="{A607ACB5-F40C-412A-A21E-8D57A08453C8}" dt="2025-04-07T01:15:16.390" v="3958" actId="1035"/>
          <ac:spMkLst>
            <pc:docMk/>
            <pc:sldMk cId="587065400" sldId="429"/>
            <ac:spMk id="7" creationId="{88F97F98-B31E-434A-89B0-884A0AD74668}"/>
          </ac:spMkLst>
        </pc:spChg>
        <pc:spChg chg="mod">
          <ac:chgData name="Weifeng Xu" userId="e7aed605-a3dd-4d5a-a692-a87037af107b" providerId="ADAL" clId="{A607ACB5-F40C-412A-A21E-8D57A08453C8}" dt="2025-04-07T01:15:16.390" v="3958" actId="1035"/>
          <ac:spMkLst>
            <pc:docMk/>
            <pc:sldMk cId="587065400" sldId="429"/>
            <ac:spMk id="9" creationId="{51E7BC8E-4393-43DA-A404-D887C5EA49FF}"/>
          </ac:spMkLst>
        </pc:spChg>
        <pc:spChg chg="mod">
          <ac:chgData name="Weifeng Xu" userId="e7aed605-a3dd-4d5a-a692-a87037af107b" providerId="ADAL" clId="{A607ACB5-F40C-412A-A21E-8D57A08453C8}" dt="2025-04-07T01:15:16.390" v="3958" actId="1035"/>
          <ac:spMkLst>
            <pc:docMk/>
            <pc:sldMk cId="587065400" sldId="429"/>
            <ac:spMk id="11" creationId="{89B2B636-2622-4E37-9975-214CA6C0CE46}"/>
          </ac:spMkLst>
        </pc:spChg>
        <pc:spChg chg="mod">
          <ac:chgData name="Weifeng Xu" userId="e7aed605-a3dd-4d5a-a692-a87037af107b" providerId="ADAL" clId="{A607ACB5-F40C-412A-A21E-8D57A08453C8}" dt="2025-04-07T01:15:16.390" v="3958" actId="1035"/>
          <ac:spMkLst>
            <pc:docMk/>
            <pc:sldMk cId="587065400" sldId="429"/>
            <ac:spMk id="12" creationId="{85F6ECCF-AEA8-419F-B3FE-5F405F9895CC}"/>
          </ac:spMkLst>
        </pc:spChg>
        <pc:spChg chg="mod">
          <ac:chgData name="Weifeng Xu" userId="e7aed605-a3dd-4d5a-a692-a87037af107b" providerId="ADAL" clId="{A607ACB5-F40C-412A-A21E-8D57A08453C8}" dt="2025-04-07T01:15:16.390" v="3958" actId="1035"/>
          <ac:spMkLst>
            <pc:docMk/>
            <pc:sldMk cId="587065400" sldId="429"/>
            <ac:spMk id="13" creationId="{AC974B22-8EA3-4273-B4C4-5573324B312A}"/>
          </ac:spMkLst>
        </pc:spChg>
        <pc:spChg chg="mod">
          <ac:chgData name="Weifeng Xu" userId="e7aed605-a3dd-4d5a-a692-a87037af107b" providerId="ADAL" clId="{A607ACB5-F40C-412A-A21E-8D57A08453C8}" dt="2025-04-07T01:15:16.390" v="3958" actId="1035"/>
          <ac:spMkLst>
            <pc:docMk/>
            <pc:sldMk cId="587065400" sldId="429"/>
            <ac:spMk id="14" creationId="{DF22941C-9CAF-49B2-9EDB-0B0BB05C7549}"/>
          </ac:spMkLst>
        </pc:spChg>
        <pc:spChg chg="mod">
          <ac:chgData name="Weifeng Xu" userId="e7aed605-a3dd-4d5a-a692-a87037af107b" providerId="ADAL" clId="{A607ACB5-F40C-412A-A21E-8D57A08453C8}" dt="2025-04-07T01:15:16.390" v="3958" actId="1035"/>
          <ac:spMkLst>
            <pc:docMk/>
            <pc:sldMk cId="587065400" sldId="429"/>
            <ac:spMk id="20" creationId="{5AB619D4-176D-4E1E-9E74-A7DB5C204CD2}"/>
          </ac:spMkLst>
        </pc:spChg>
        <pc:spChg chg="mod">
          <ac:chgData name="Weifeng Xu" userId="e7aed605-a3dd-4d5a-a692-a87037af107b" providerId="ADAL" clId="{A607ACB5-F40C-412A-A21E-8D57A08453C8}" dt="2025-04-07T01:15:16.390" v="3958" actId="1035"/>
          <ac:spMkLst>
            <pc:docMk/>
            <pc:sldMk cId="587065400" sldId="429"/>
            <ac:spMk id="30" creationId="{83B82518-C8F2-4C93-A93C-38A0EA29A923}"/>
          </ac:spMkLst>
        </pc:spChg>
        <pc:spChg chg="mod">
          <ac:chgData name="Weifeng Xu" userId="e7aed605-a3dd-4d5a-a692-a87037af107b" providerId="ADAL" clId="{A607ACB5-F40C-412A-A21E-8D57A08453C8}" dt="2025-04-07T01:15:16.390" v="3958" actId="1035"/>
          <ac:spMkLst>
            <pc:docMk/>
            <pc:sldMk cId="587065400" sldId="429"/>
            <ac:spMk id="39" creationId="{94CEAB0D-2F23-4881-8414-D0478019A252}"/>
          </ac:spMkLst>
        </pc:spChg>
        <pc:spChg chg="mod">
          <ac:chgData name="Weifeng Xu" userId="e7aed605-a3dd-4d5a-a692-a87037af107b" providerId="ADAL" clId="{A607ACB5-F40C-412A-A21E-8D57A08453C8}" dt="2025-04-07T01:15:16.390" v="3958" actId="1035"/>
          <ac:spMkLst>
            <pc:docMk/>
            <pc:sldMk cId="587065400" sldId="429"/>
            <ac:spMk id="49" creationId="{7F3070FD-6AFF-41A5-9F6B-0923853FABE9}"/>
          </ac:spMkLst>
        </pc:spChg>
      </pc:sldChg>
      <pc:sldChg chg="ord">
        <pc:chgData name="Weifeng Xu" userId="e7aed605-a3dd-4d5a-a692-a87037af107b" providerId="ADAL" clId="{A607ACB5-F40C-412A-A21E-8D57A08453C8}" dt="2025-04-07T00:29:26.517" v="3531"/>
        <pc:sldMkLst>
          <pc:docMk/>
          <pc:sldMk cId="819562653" sldId="431"/>
        </pc:sldMkLst>
      </pc:sldChg>
      <pc:sldChg chg="del">
        <pc:chgData name="Weifeng Xu" userId="e7aed605-a3dd-4d5a-a692-a87037af107b" providerId="ADAL" clId="{A607ACB5-F40C-412A-A21E-8D57A08453C8}" dt="2021-08-08T21:26:32.428" v="2590" actId="47"/>
        <pc:sldMkLst>
          <pc:docMk/>
          <pc:sldMk cId="1526221910" sldId="433"/>
        </pc:sldMkLst>
      </pc:sldChg>
      <pc:sldChg chg="modSp mod modClrScheme chgLayout">
        <pc:chgData name="Weifeng Xu" userId="e7aed605-a3dd-4d5a-a692-a87037af107b" providerId="ADAL" clId="{A607ACB5-F40C-412A-A21E-8D57A08453C8}" dt="2025-04-07T00:05:43.475" v="3217" actId="20577"/>
        <pc:sldMkLst>
          <pc:docMk/>
          <pc:sldMk cId="611713567" sldId="434"/>
        </pc:sldMkLst>
        <pc:spChg chg="mod ord">
          <ac:chgData name="Weifeng Xu" userId="e7aed605-a3dd-4d5a-a692-a87037af107b" providerId="ADAL" clId="{A607ACB5-F40C-412A-A21E-8D57A08453C8}" dt="2025-04-07T00:05:43.475" v="3217" actId="20577"/>
          <ac:spMkLst>
            <pc:docMk/>
            <pc:sldMk cId="611713567" sldId="434"/>
            <ac:spMk id="2" creationId="{2AE59095-D279-4A4F-9B71-A1288FC40515}"/>
          </ac:spMkLst>
        </pc:spChg>
        <pc:spChg chg="mod ord">
          <ac:chgData name="Weifeng Xu" userId="e7aed605-a3dd-4d5a-a692-a87037af107b" providerId="ADAL" clId="{A607ACB5-F40C-412A-A21E-8D57A08453C8}" dt="2025-04-06T23:58:35.838" v="3159" actId="27636"/>
          <ac:spMkLst>
            <pc:docMk/>
            <pc:sldMk cId="611713567" sldId="434"/>
            <ac:spMk id="3" creationId="{2799846A-3D68-4768-B9E9-0E9864C63640}"/>
          </ac:spMkLst>
        </pc:spChg>
      </pc:sldChg>
      <pc:sldChg chg="addSp delSp modSp del mod modClrScheme chgLayout">
        <pc:chgData name="Weifeng Xu" userId="e7aed605-a3dd-4d5a-a692-a87037af107b" providerId="ADAL" clId="{A607ACB5-F40C-412A-A21E-8D57A08453C8}" dt="2024-12-30T21:02:45.151" v="2711" actId="47"/>
        <pc:sldMkLst>
          <pc:docMk/>
          <pc:sldMk cId="3123541736" sldId="435"/>
        </pc:sldMkLst>
      </pc:sldChg>
      <pc:sldChg chg="addSp delSp modSp add del mod">
        <pc:chgData name="Weifeng Xu" userId="e7aed605-a3dd-4d5a-a692-a87037af107b" providerId="ADAL" clId="{A607ACB5-F40C-412A-A21E-8D57A08453C8}" dt="2025-04-07T02:38:01.622" v="4399" actId="114"/>
        <pc:sldMkLst>
          <pc:docMk/>
          <pc:sldMk cId="2780548155" sldId="436"/>
        </pc:sldMkLst>
        <pc:spChg chg="add mod">
          <ac:chgData name="Weifeng Xu" userId="e7aed605-a3dd-4d5a-a692-a87037af107b" providerId="ADAL" clId="{A607ACB5-F40C-412A-A21E-8D57A08453C8}" dt="2025-04-07T02:38:01.622" v="4399" actId="114"/>
          <ac:spMkLst>
            <pc:docMk/>
            <pc:sldMk cId="2780548155" sldId="436"/>
            <ac:spMk id="5" creationId="{1B7912A6-7897-70F9-4193-C5AC949DEE4F}"/>
          </ac:spMkLst>
        </pc:spChg>
        <pc:spChg chg="add mod">
          <ac:chgData name="Weifeng Xu" userId="e7aed605-a3dd-4d5a-a692-a87037af107b" providerId="ADAL" clId="{A607ACB5-F40C-412A-A21E-8D57A08453C8}" dt="2025-04-01T01:53:09.403" v="2967" actId="14100"/>
          <ac:spMkLst>
            <pc:docMk/>
            <pc:sldMk cId="2780548155" sldId="436"/>
            <ac:spMk id="6" creationId="{318DC70F-E442-25FB-AF81-6F55AED1F6C6}"/>
          </ac:spMkLst>
        </pc:spChg>
        <pc:spChg chg="mod">
          <ac:chgData name="Weifeng Xu" userId="e7aed605-a3dd-4d5a-a692-a87037af107b" providerId="ADAL" clId="{A607ACB5-F40C-412A-A21E-8D57A08453C8}" dt="2025-04-01T01:51:53.215" v="2960" actId="207"/>
          <ac:spMkLst>
            <pc:docMk/>
            <pc:sldMk cId="2780548155" sldId="436"/>
            <ac:spMk id="9" creationId="{42411764-9368-4AC4-A59F-2FE58310C0C8}"/>
          </ac:spMkLst>
        </pc:spChg>
        <pc:cxnChg chg="add mod">
          <ac:chgData name="Weifeng Xu" userId="e7aed605-a3dd-4d5a-a692-a87037af107b" providerId="ADAL" clId="{A607ACB5-F40C-412A-A21E-8D57A08453C8}" dt="2025-04-01T01:53:15.505" v="2969" actId="14100"/>
          <ac:cxnSpMkLst>
            <pc:docMk/>
            <pc:sldMk cId="2780548155" sldId="436"/>
            <ac:cxnSpMk id="11" creationId="{304E0F14-4D48-2CB9-DBE8-D01A86C9B8E7}"/>
          </ac:cxnSpMkLst>
        </pc:cxnChg>
      </pc:sldChg>
      <pc:sldChg chg="del">
        <pc:chgData name="Weifeng Xu" userId="e7aed605-a3dd-4d5a-a692-a87037af107b" providerId="ADAL" clId="{A607ACB5-F40C-412A-A21E-8D57A08453C8}" dt="2021-08-08T21:26:31.137" v="2574" actId="47"/>
        <pc:sldMkLst>
          <pc:docMk/>
          <pc:sldMk cId="2156609810" sldId="439"/>
        </pc:sldMkLst>
      </pc:sldChg>
      <pc:sldChg chg="del">
        <pc:chgData name="Weifeng Xu" userId="e7aed605-a3dd-4d5a-a692-a87037af107b" providerId="ADAL" clId="{A607ACB5-F40C-412A-A21E-8D57A08453C8}" dt="2021-08-08T21:26:31.383" v="2581" actId="47"/>
        <pc:sldMkLst>
          <pc:docMk/>
          <pc:sldMk cId="3097308220" sldId="445"/>
        </pc:sldMkLst>
      </pc:sldChg>
      <pc:sldChg chg="del">
        <pc:chgData name="Weifeng Xu" userId="e7aed605-a3dd-4d5a-a692-a87037af107b" providerId="ADAL" clId="{A607ACB5-F40C-412A-A21E-8D57A08453C8}" dt="2021-08-08T21:26:31.070" v="2572" actId="47"/>
        <pc:sldMkLst>
          <pc:docMk/>
          <pc:sldMk cId="2270913000" sldId="447"/>
        </pc:sldMkLst>
      </pc:sldChg>
      <pc:sldChg chg="del">
        <pc:chgData name="Weifeng Xu" userId="e7aed605-a3dd-4d5a-a692-a87037af107b" providerId="ADAL" clId="{A607ACB5-F40C-412A-A21E-8D57A08453C8}" dt="2021-08-08T21:26:32.570" v="2594" actId="47"/>
        <pc:sldMkLst>
          <pc:docMk/>
          <pc:sldMk cId="2349952390" sldId="448"/>
        </pc:sldMkLst>
      </pc:sldChg>
      <pc:sldChg chg="del">
        <pc:chgData name="Weifeng Xu" userId="e7aed605-a3dd-4d5a-a692-a87037af107b" providerId="ADAL" clId="{A607ACB5-F40C-412A-A21E-8D57A08453C8}" dt="2021-08-08T21:26:32.761" v="2600" actId="47"/>
        <pc:sldMkLst>
          <pc:docMk/>
          <pc:sldMk cId="2217854660" sldId="449"/>
        </pc:sldMkLst>
      </pc:sldChg>
      <pc:sldChg chg="del ord">
        <pc:chgData name="Weifeng Xu" userId="e7aed605-a3dd-4d5a-a692-a87037af107b" providerId="ADAL" clId="{A607ACB5-F40C-412A-A21E-8D57A08453C8}" dt="2021-07-28T00:49:32.560" v="1544" actId="47"/>
        <pc:sldMkLst>
          <pc:docMk/>
          <pc:sldMk cId="3650743699" sldId="450"/>
        </pc:sldMkLst>
      </pc:sldChg>
      <pc:sldChg chg="del">
        <pc:chgData name="Weifeng Xu" userId="e7aed605-a3dd-4d5a-a692-a87037af107b" providerId="ADAL" clId="{A607ACB5-F40C-412A-A21E-8D57A08453C8}" dt="2021-08-08T21:26:32.490" v="2592" actId="47"/>
        <pc:sldMkLst>
          <pc:docMk/>
          <pc:sldMk cId="1438349411" sldId="451"/>
        </pc:sldMkLst>
      </pc:sldChg>
      <pc:sldChg chg="del">
        <pc:chgData name="Weifeng Xu" userId="e7aed605-a3dd-4d5a-a692-a87037af107b" providerId="ADAL" clId="{A607ACB5-F40C-412A-A21E-8D57A08453C8}" dt="2021-08-08T21:26:31.116" v="2573" actId="47"/>
        <pc:sldMkLst>
          <pc:docMk/>
          <pc:sldMk cId="138071100" sldId="453"/>
        </pc:sldMkLst>
      </pc:sldChg>
      <pc:sldChg chg="del">
        <pc:chgData name="Weifeng Xu" userId="e7aed605-a3dd-4d5a-a692-a87037af107b" providerId="ADAL" clId="{A607ACB5-F40C-412A-A21E-8D57A08453C8}" dt="2021-08-08T21:26:30.265" v="2569" actId="47"/>
        <pc:sldMkLst>
          <pc:docMk/>
          <pc:sldMk cId="2698563990" sldId="454"/>
        </pc:sldMkLst>
      </pc:sldChg>
      <pc:sldChg chg="del">
        <pc:chgData name="Weifeng Xu" userId="e7aed605-a3dd-4d5a-a692-a87037af107b" providerId="ADAL" clId="{A607ACB5-F40C-412A-A21E-8D57A08453C8}" dt="2021-08-08T21:26:31.211" v="2576" actId="47"/>
        <pc:sldMkLst>
          <pc:docMk/>
          <pc:sldMk cId="119521946" sldId="455"/>
        </pc:sldMkLst>
      </pc:sldChg>
      <pc:sldChg chg="del">
        <pc:chgData name="Weifeng Xu" userId="e7aed605-a3dd-4d5a-a692-a87037af107b" providerId="ADAL" clId="{A607ACB5-F40C-412A-A21E-8D57A08453C8}" dt="2021-08-08T21:26:30.562" v="2571" actId="47"/>
        <pc:sldMkLst>
          <pc:docMk/>
          <pc:sldMk cId="819406772" sldId="456"/>
        </pc:sldMkLst>
      </pc:sldChg>
      <pc:sldChg chg="del">
        <pc:chgData name="Weifeng Xu" userId="e7aed605-a3dd-4d5a-a692-a87037af107b" providerId="ADAL" clId="{A607ACB5-F40C-412A-A21E-8D57A08453C8}" dt="2021-08-08T21:26:32.538" v="2593" actId="47"/>
        <pc:sldMkLst>
          <pc:docMk/>
          <pc:sldMk cId="1981201839" sldId="457"/>
        </pc:sldMkLst>
      </pc:sldChg>
      <pc:sldChg chg="modSp add del mod chgLayout">
        <pc:chgData name="Weifeng Xu" userId="e7aed605-a3dd-4d5a-a692-a87037af107b" providerId="ADAL" clId="{A607ACB5-F40C-412A-A21E-8D57A08453C8}" dt="2025-04-07T02:53:01.734" v="4544" actId="47"/>
        <pc:sldMkLst>
          <pc:docMk/>
          <pc:sldMk cId="1651626828" sldId="458"/>
        </pc:sldMkLst>
        <pc:spChg chg="mod">
          <ac:chgData name="Weifeng Xu" userId="e7aed605-a3dd-4d5a-a692-a87037af107b" providerId="ADAL" clId="{A607ACB5-F40C-412A-A21E-8D57A08453C8}" dt="2025-04-07T02:50:09.214" v="4543" actId="20577"/>
          <ac:spMkLst>
            <pc:docMk/>
            <pc:sldMk cId="1651626828" sldId="458"/>
            <ac:spMk id="2" creationId="{C4423EEA-E250-484D-83FF-2CF39777C615}"/>
          </ac:spMkLst>
        </pc:spChg>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addSp delSp modSp new mod ord modClrScheme chgLayout">
        <pc:chgData name="Weifeng Xu" userId="e7aed605-a3dd-4d5a-a692-a87037af107b" providerId="ADAL" clId="{A607ACB5-F40C-412A-A21E-8D57A08453C8}" dt="2025-04-07T17:04:01.606" v="4642" actId="207"/>
        <pc:sldMkLst>
          <pc:docMk/>
          <pc:sldMk cId="2650941744" sldId="460"/>
        </pc:sldMkLst>
        <pc:spChg chg="mod">
          <ac:chgData name="Weifeng Xu" userId="e7aed605-a3dd-4d5a-a692-a87037af107b" providerId="ADAL" clId="{A607ACB5-F40C-412A-A21E-8D57A08453C8}" dt="2025-04-07T17:04:01.606" v="4642" actId="207"/>
          <ac:spMkLst>
            <pc:docMk/>
            <pc:sldMk cId="2650941744" sldId="460"/>
            <ac:spMk id="2" creationId="{C280624D-210E-39EB-3899-E035404E474D}"/>
          </ac:spMkLst>
        </pc:spChg>
        <pc:spChg chg="add del mod">
          <ac:chgData name="Weifeng Xu" userId="e7aed605-a3dd-4d5a-a692-a87037af107b" providerId="ADAL" clId="{A607ACB5-F40C-412A-A21E-8D57A08453C8}" dt="2025-04-07T02:18:26.047" v="4225" actId="478"/>
          <ac:spMkLst>
            <pc:docMk/>
            <pc:sldMk cId="2650941744" sldId="460"/>
            <ac:spMk id="6" creationId="{2CE52597-7161-536D-5F5B-276791F65A1B}"/>
          </ac:spMkLst>
        </pc:spChg>
        <pc:picChg chg="add mod">
          <ac:chgData name="Weifeng Xu" userId="e7aed605-a3dd-4d5a-a692-a87037af107b" providerId="ADAL" clId="{A607ACB5-F40C-412A-A21E-8D57A08453C8}" dt="2025-04-01T02:33:33.453" v="3062" actId="26606"/>
          <ac:picMkLst>
            <pc:docMk/>
            <pc:sldMk cId="2650941744" sldId="460"/>
            <ac:picMk id="4" creationId="{F01D739E-3A09-7009-DBB2-3E8D6BFD731B}"/>
          </ac:picMkLst>
        </pc:picChg>
      </pc:sldChg>
      <pc:sldChg chg="modSp new del mod">
        <pc:chgData name="Weifeng Xu" userId="e7aed605-a3dd-4d5a-a692-a87037af107b" providerId="ADAL" clId="{A607ACB5-F40C-412A-A21E-8D57A08453C8}" dt="2021-08-08T21:26:28.133" v="2546" actId="47"/>
        <pc:sldMkLst>
          <pc:docMk/>
          <pc:sldMk cId="2956765869" sldId="460"/>
        </pc:sldMkLst>
      </pc:sldChg>
      <pc:sldChg chg="modSp new del mod">
        <pc:chgData name="Weifeng Xu" userId="e7aed605-a3dd-4d5a-a692-a87037af107b" providerId="ADAL" clId="{A607ACB5-F40C-412A-A21E-8D57A08453C8}" dt="2021-08-08T21:26:28.161" v="2547" actId="47"/>
        <pc:sldMkLst>
          <pc:docMk/>
          <pc:sldMk cId="2236577641" sldId="461"/>
        </pc:sldMkLst>
      </pc:sldChg>
      <pc:sldChg chg="modSp new del mod">
        <pc:chgData name="Weifeng Xu" userId="e7aed605-a3dd-4d5a-a692-a87037af107b" providerId="ADAL" clId="{A607ACB5-F40C-412A-A21E-8D57A08453C8}" dt="2025-04-07T00:27:47.458" v="3529" actId="47"/>
        <pc:sldMkLst>
          <pc:docMk/>
          <pc:sldMk cId="3865979170" sldId="461"/>
        </pc:sldMkLst>
        <pc:spChg chg="mod">
          <ac:chgData name="Weifeng Xu" userId="e7aed605-a3dd-4d5a-a692-a87037af107b" providerId="ADAL" clId="{A607ACB5-F40C-412A-A21E-8D57A08453C8}" dt="2025-04-07T00:25:43.832" v="3510" actId="1076"/>
          <ac:spMkLst>
            <pc:docMk/>
            <pc:sldMk cId="3865979170" sldId="461"/>
            <ac:spMk id="2" creationId="{3AF4040B-4E2B-380F-1E39-5A803065CACE}"/>
          </ac:spMkLst>
        </pc:spChg>
        <pc:spChg chg="mod">
          <ac:chgData name="Weifeng Xu" userId="e7aed605-a3dd-4d5a-a692-a87037af107b" providerId="ADAL" clId="{A607ACB5-F40C-412A-A21E-8D57A08453C8}" dt="2025-04-07T00:14:51.511" v="3365" actId="6549"/>
          <ac:spMkLst>
            <pc:docMk/>
            <pc:sldMk cId="3865979170" sldId="461"/>
            <ac:spMk id="3" creationId="{09B06880-6DC5-73A1-1C30-BDAAB7FC757D}"/>
          </ac:spMkLst>
        </pc:spChg>
      </pc:sldChg>
      <pc:sldChg chg="add del">
        <pc:chgData name="Weifeng Xu" userId="e7aed605-a3dd-4d5a-a692-a87037af107b" providerId="ADAL" clId="{A607ACB5-F40C-412A-A21E-8D57A08453C8}" dt="2021-07-28T01:17:04.682" v="1908" actId="47"/>
        <pc:sldMkLst>
          <pc:docMk/>
          <pc:sldMk cId="3166134359" sldId="462"/>
        </pc:sldMkLst>
      </pc:sldChg>
      <pc:sldChg chg="addSp delSp modSp new mod modClrScheme chgLayout">
        <pc:chgData name="Weifeng Xu" userId="e7aed605-a3dd-4d5a-a692-a87037af107b" providerId="ADAL" clId="{A607ACB5-F40C-412A-A21E-8D57A08453C8}" dt="2025-04-07T00:18:24.109" v="3411" actId="20577"/>
        <pc:sldMkLst>
          <pc:docMk/>
          <pc:sldMk cId="3884943257" sldId="462"/>
        </pc:sldMkLst>
        <pc:spChg chg="del mod ord">
          <ac:chgData name="Weifeng Xu" userId="e7aed605-a3dd-4d5a-a692-a87037af107b" providerId="ADAL" clId="{A607ACB5-F40C-412A-A21E-8D57A08453C8}" dt="2025-04-07T00:18:04.053" v="3373" actId="700"/>
          <ac:spMkLst>
            <pc:docMk/>
            <pc:sldMk cId="3884943257" sldId="462"/>
            <ac:spMk id="2" creationId="{BD2A6D37-BA04-8F5B-CB0E-E8D0FE6AF54C}"/>
          </ac:spMkLst>
        </pc:spChg>
        <pc:spChg chg="add mod ord">
          <ac:chgData name="Weifeng Xu" userId="e7aed605-a3dd-4d5a-a692-a87037af107b" providerId="ADAL" clId="{A607ACB5-F40C-412A-A21E-8D57A08453C8}" dt="2025-04-07T00:18:24.109" v="3411" actId="20577"/>
          <ac:spMkLst>
            <pc:docMk/>
            <pc:sldMk cId="3884943257" sldId="462"/>
            <ac:spMk id="3" creationId="{2DAEB432-8C66-7104-28C5-984B7A13FDC9}"/>
          </ac:spMkLst>
        </pc:spChg>
        <pc:spChg chg="add mod ord">
          <ac:chgData name="Weifeng Xu" userId="e7aed605-a3dd-4d5a-a692-a87037af107b" providerId="ADAL" clId="{A607ACB5-F40C-412A-A21E-8D57A08453C8}" dt="2025-04-07T00:18:04.053" v="3373" actId="700"/>
          <ac:spMkLst>
            <pc:docMk/>
            <pc:sldMk cId="3884943257" sldId="462"/>
            <ac:spMk id="4" creationId="{56A50A64-57EB-85DD-9E5B-88B8122C7A05}"/>
          </ac:spMkLst>
        </pc:spChg>
      </pc:sldChg>
      <pc:sldChg chg="addSp delSp modSp new mod ord modClrScheme chgLayout">
        <pc:chgData name="Weifeng Xu" userId="e7aed605-a3dd-4d5a-a692-a87037af107b" providerId="ADAL" clId="{A607ACB5-F40C-412A-A21E-8D57A08453C8}" dt="2025-04-07T01:00:05.807" v="3791" actId="207"/>
        <pc:sldMkLst>
          <pc:docMk/>
          <pc:sldMk cId="2918534910" sldId="463"/>
        </pc:sldMkLst>
        <pc:spChg chg="del mod ord">
          <ac:chgData name="Weifeng Xu" userId="e7aed605-a3dd-4d5a-a692-a87037af107b" providerId="ADAL" clId="{A607ACB5-F40C-412A-A21E-8D57A08453C8}" dt="2025-04-07T00:35:37.804" v="3585" actId="700"/>
          <ac:spMkLst>
            <pc:docMk/>
            <pc:sldMk cId="2918534910" sldId="463"/>
            <ac:spMk id="2" creationId="{F3C5B45F-C7DC-D3B7-761E-263D2F86B0BF}"/>
          </ac:spMkLst>
        </pc:spChg>
        <pc:spChg chg="del mod ord">
          <ac:chgData name="Weifeng Xu" userId="e7aed605-a3dd-4d5a-a692-a87037af107b" providerId="ADAL" clId="{A607ACB5-F40C-412A-A21E-8D57A08453C8}" dt="2025-04-07T00:35:37.804" v="3585" actId="700"/>
          <ac:spMkLst>
            <pc:docMk/>
            <pc:sldMk cId="2918534910" sldId="463"/>
            <ac:spMk id="3" creationId="{AFC65E6A-503F-5D80-940F-3819568D93D1}"/>
          </ac:spMkLst>
        </pc:spChg>
        <pc:spChg chg="add mod ord">
          <ac:chgData name="Weifeng Xu" userId="e7aed605-a3dd-4d5a-a692-a87037af107b" providerId="ADAL" clId="{A607ACB5-F40C-412A-A21E-8D57A08453C8}" dt="2025-04-07T01:00:05.807" v="3791" actId="207"/>
          <ac:spMkLst>
            <pc:docMk/>
            <pc:sldMk cId="2918534910" sldId="463"/>
            <ac:spMk id="4" creationId="{B2BBFA79-E3F5-5E05-1A21-7076A36004A8}"/>
          </ac:spMkLst>
        </pc:spChg>
        <pc:spChg chg="add mod ord">
          <ac:chgData name="Weifeng Xu" userId="e7aed605-a3dd-4d5a-a692-a87037af107b" providerId="ADAL" clId="{A607ACB5-F40C-412A-A21E-8D57A08453C8}" dt="2025-04-07T00:35:37.804" v="3585" actId="700"/>
          <ac:spMkLst>
            <pc:docMk/>
            <pc:sldMk cId="2918534910" sldId="463"/>
            <ac:spMk id="5" creationId="{4CB476AA-326D-1CE2-9488-C205B93AE03C}"/>
          </ac:spMkLst>
        </pc:spChg>
      </pc:sldChg>
      <pc:sldChg chg="add del">
        <pc:chgData name="Weifeng Xu" userId="e7aed605-a3dd-4d5a-a692-a87037af107b" providerId="ADAL" clId="{A607ACB5-F40C-412A-A21E-8D57A08453C8}" dt="2021-08-08T21:26:31.341" v="2580" actId="47"/>
        <pc:sldMkLst>
          <pc:docMk/>
          <pc:sldMk cId="3150289545" sldId="463"/>
        </pc:sldMkLst>
      </pc:sldChg>
      <pc:sldChg chg="add del">
        <pc:chgData name="Weifeng Xu" userId="e7aed605-a3dd-4d5a-a692-a87037af107b" providerId="ADAL" clId="{A607ACB5-F40C-412A-A21E-8D57A08453C8}" dt="2025-04-07T01:14:18.315" v="3925" actId="47"/>
        <pc:sldMkLst>
          <pc:docMk/>
          <pc:sldMk cId="193430826" sldId="464"/>
        </pc:sldMkLst>
      </pc:sldChg>
      <pc:sldChg chg="add del">
        <pc:chgData name="Weifeng Xu" userId="e7aed605-a3dd-4d5a-a692-a87037af107b" providerId="ADAL" clId="{A607ACB5-F40C-412A-A21E-8D57A08453C8}" dt="2021-08-08T21:26:31.407" v="2582" actId="47"/>
        <pc:sldMkLst>
          <pc:docMk/>
          <pc:sldMk cId="3410746691" sldId="464"/>
        </pc:sldMkLst>
      </pc:sldChg>
      <pc:sldChg chg="addSp delSp modSp new mod modNotesTx">
        <pc:chgData name="Weifeng Xu" userId="e7aed605-a3dd-4d5a-a692-a87037af107b" providerId="ADAL" clId="{A607ACB5-F40C-412A-A21E-8D57A08453C8}" dt="2025-04-07T01:07:35.331" v="3854" actId="113"/>
        <pc:sldMkLst>
          <pc:docMk/>
          <pc:sldMk cId="501057425" sldId="465"/>
        </pc:sldMkLst>
        <pc:spChg chg="mod">
          <ac:chgData name="Weifeng Xu" userId="e7aed605-a3dd-4d5a-a692-a87037af107b" providerId="ADAL" clId="{A607ACB5-F40C-412A-A21E-8D57A08453C8}" dt="2025-04-07T01:02:44.490" v="3813" actId="207"/>
          <ac:spMkLst>
            <pc:docMk/>
            <pc:sldMk cId="501057425" sldId="465"/>
            <ac:spMk id="2" creationId="{26993D83-E4F2-3EC7-D3A6-7FA98F76E350}"/>
          </ac:spMkLst>
        </pc:spChg>
        <pc:spChg chg="add del mod">
          <ac:chgData name="Weifeng Xu" userId="e7aed605-a3dd-4d5a-a692-a87037af107b" providerId="ADAL" clId="{A607ACB5-F40C-412A-A21E-8D57A08453C8}" dt="2025-04-07T01:07:35.331" v="3854" actId="113"/>
          <ac:spMkLst>
            <pc:docMk/>
            <pc:sldMk cId="501057425" sldId="465"/>
            <ac:spMk id="3" creationId="{29472781-BA47-8ED2-4B99-1825A909DC41}"/>
          </ac:spMkLst>
        </pc:spChg>
        <pc:spChg chg="add mod">
          <ac:chgData name="Weifeng Xu" userId="e7aed605-a3dd-4d5a-a692-a87037af107b" providerId="ADAL" clId="{A607ACB5-F40C-412A-A21E-8D57A08453C8}" dt="2025-04-07T01:02:14.376" v="3804"/>
          <ac:spMkLst>
            <pc:docMk/>
            <pc:sldMk cId="501057425" sldId="465"/>
            <ac:spMk id="4" creationId="{D7E2DA43-E0D1-8EFE-4C49-471D33C04190}"/>
          </ac:spMkLst>
        </pc:spChg>
      </pc:sldChg>
      <pc:sldChg chg="add del">
        <pc:chgData name="Weifeng Xu" userId="e7aed605-a3dd-4d5a-a692-a87037af107b" providerId="ADAL" clId="{A607ACB5-F40C-412A-A21E-8D57A08453C8}" dt="2021-08-08T21:26:31.436" v="2583" actId="47"/>
        <pc:sldMkLst>
          <pc:docMk/>
          <pc:sldMk cId="2610329521" sldId="465"/>
        </pc:sldMkLst>
      </pc:sldChg>
      <pc:sldChg chg="add del">
        <pc:chgData name="Weifeng Xu" userId="e7aed605-a3dd-4d5a-a692-a87037af107b" providerId="ADAL" clId="{A607ACB5-F40C-412A-A21E-8D57A08453C8}" dt="2021-08-08T21:26:31.467" v="2584" actId="47"/>
        <pc:sldMkLst>
          <pc:docMk/>
          <pc:sldMk cId="597032371" sldId="466"/>
        </pc:sldMkLst>
      </pc:sldChg>
      <pc:sldChg chg="modSp add del mod">
        <pc:chgData name="Weifeng Xu" userId="e7aed605-a3dd-4d5a-a692-a87037af107b" providerId="ADAL" clId="{A607ACB5-F40C-412A-A21E-8D57A08453C8}" dt="2025-04-07T01:07:46.759" v="3857" actId="47"/>
        <pc:sldMkLst>
          <pc:docMk/>
          <pc:sldMk cId="3018610925" sldId="466"/>
        </pc:sldMkLst>
        <pc:spChg chg="mod">
          <ac:chgData name="Weifeng Xu" userId="e7aed605-a3dd-4d5a-a692-a87037af107b" providerId="ADAL" clId="{A607ACB5-F40C-412A-A21E-8D57A08453C8}" dt="2025-04-07T01:07:15.182" v="3852" actId="6549"/>
          <ac:spMkLst>
            <pc:docMk/>
            <pc:sldMk cId="3018610925" sldId="466"/>
            <ac:spMk id="2" creationId="{6F614181-FDB6-E81B-9922-AD35B9A431E4}"/>
          </ac:spMkLst>
        </pc:spChg>
      </pc:sldChg>
      <pc:sldChg chg="add del">
        <pc:chgData name="Weifeng Xu" userId="e7aed605-a3dd-4d5a-a692-a87037af107b" providerId="ADAL" clId="{A607ACB5-F40C-412A-A21E-8D57A08453C8}" dt="2025-04-07T01:07:40.167" v="3855" actId="47"/>
        <pc:sldMkLst>
          <pc:docMk/>
          <pc:sldMk cId="406129682" sldId="467"/>
        </pc:sldMkLst>
      </pc:sldChg>
      <pc:sldChg chg="add">
        <pc:chgData name="Weifeng Xu" userId="e7aed605-a3dd-4d5a-a692-a87037af107b" providerId="ADAL" clId="{A607ACB5-F40C-412A-A21E-8D57A08453C8}" dt="2021-07-28T01:08:29.365" v="1626"/>
        <pc:sldMkLst>
          <pc:docMk/>
          <pc:sldMk cId="4223382174" sldId="467"/>
        </pc:sldMkLst>
      </pc:sldChg>
      <pc:sldChg chg="modSp add del mod ord chgLayout">
        <pc:chgData name="Weifeng Xu" userId="e7aed605-a3dd-4d5a-a692-a87037af107b" providerId="ADAL" clId="{A607ACB5-F40C-412A-A21E-8D57A08453C8}" dt="2021-08-08T21:26:28.192" v="2548" actId="47"/>
        <pc:sldMkLst>
          <pc:docMk/>
          <pc:sldMk cId="1018680074" sldId="468"/>
        </pc:sldMkLst>
      </pc:sldChg>
      <pc:sldChg chg="modSp add del mod">
        <pc:chgData name="Weifeng Xu" userId="e7aed605-a3dd-4d5a-a692-a87037af107b" providerId="ADAL" clId="{A607ACB5-F40C-412A-A21E-8D57A08453C8}" dt="2025-04-07T01:07:41.507" v="3856" actId="47"/>
        <pc:sldMkLst>
          <pc:docMk/>
          <pc:sldMk cId="3964793372" sldId="468"/>
        </pc:sldMkLst>
        <pc:spChg chg="mod">
          <ac:chgData name="Weifeng Xu" userId="e7aed605-a3dd-4d5a-a692-a87037af107b" providerId="ADAL" clId="{A607ACB5-F40C-412A-A21E-8D57A08453C8}" dt="2025-04-07T01:03:59.764" v="3826" actId="113"/>
          <ac:spMkLst>
            <pc:docMk/>
            <pc:sldMk cId="3964793372" sldId="468"/>
            <ac:spMk id="3" creationId="{CB3F60EC-D033-16FB-383C-11052324AE1A}"/>
          </ac:spMkLst>
        </pc:spChg>
      </pc:sldChg>
      <pc:sldChg chg="addSp delSp modSp add del mod ord modNotesTx">
        <pc:chgData name="Weifeng Xu" userId="e7aed605-a3dd-4d5a-a692-a87037af107b" providerId="ADAL" clId="{A607ACB5-F40C-412A-A21E-8D57A08453C8}" dt="2021-08-08T21:26:28.221" v="2549" actId="47"/>
        <pc:sldMkLst>
          <pc:docMk/>
          <pc:sldMk cId="906975624" sldId="469"/>
        </pc:sldMkLst>
      </pc:sldChg>
      <pc:sldChg chg="modSp add mod ord">
        <pc:chgData name="Weifeng Xu" userId="e7aed605-a3dd-4d5a-a692-a87037af107b" providerId="ADAL" clId="{A607ACB5-F40C-412A-A21E-8D57A08453C8}" dt="2025-04-07T02:35:22.650" v="4371" actId="20577"/>
        <pc:sldMkLst>
          <pc:docMk/>
          <pc:sldMk cId="4045044661" sldId="469"/>
        </pc:sldMkLst>
        <pc:spChg chg="mod">
          <ac:chgData name="Weifeng Xu" userId="e7aed605-a3dd-4d5a-a692-a87037af107b" providerId="ADAL" clId="{A607ACB5-F40C-412A-A21E-8D57A08453C8}" dt="2025-04-07T01:07:01.516" v="3850" actId="6549"/>
          <ac:spMkLst>
            <pc:docMk/>
            <pc:sldMk cId="4045044661" sldId="469"/>
            <ac:spMk id="2" creationId="{ABE4D798-F31A-B1D2-E40A-D5C995A7B19F}"/>
          </ac:spMkLst>
        </pc:spChg>
        <pc:spChg chg="mod">
          <ac:chgData name="Weifeng Xu" userId="e7aed605-a3dd-4d5a-a692-a87037af107b" providerId="ADAL" clId="{A607ACB5-F40C-412A-A21E-8D57A08453C8}" dt="2025-04-07T02:35:22.650" v="4371" actId="20577"/>
          <ac:spMkLst>
            <pc:docMk/>
            <pc:sldMk cId="4045044661" sldId="469"/>
            <ac:spMk id="3" creationId="{466BE17E-EF2E-4F8B-0575-834BD506FA5E}"/>
          </ac:spMkLst>
        </pc:spChg>
      </pc:sldChg>
      <pc:sldChg chg="modSp add mod">
        <pc:chgData name="Weifeng Xu" userId="e7aed605-a3dd-4d5a-a692-a87037af107b" providerId="ADAL" clId="{A607ACB5-F40C-412A-A21E-8D57A08453C8}" dt="2025-04-07T02:21:15.140" v="4243" actId="20577"/>
        <pc:sldMkLst>
          <pc:docMk/>
          <pc:sldMk cId="2237636208" sldId="470"/>
        </pc:sldMkLst>
        <pc:spChg chg="mod">
          <ac:chgData name="Weifeng Xu" userId="e7aed605-a3dd-4d5a-a692-a87037af107b" providerId="ADAL" clId="{A607ACB5-F40C-412A-A21E-8D57A08453C8}" dt="2025-04-07T01:09:57.953" v="3873" actId="207"/>
          <ac:spMkLst>
            <pc:docMk/>
            <pc:sldMk cId="2237636208" sldId="470"/>
            <ac:spMk id="2" creationId="{E377147B-010A-0242-1DBE-16A3A456E494}"/>
          </ac:spMkLst>
        </pc:spChg>
        <pc:spChg chg="mod">
          <ac:chgData name="Weifeng Xu" userId="e7aed605-a3dd-4d5a-a692-a87037af107b" providerId="ADAL" clId="{A607ACB5-F40C-412A-A21E-8D57A08453C8}" dt="2025-04-07T02:21:15.140" v="4243" actId="20577"/>
          <ac:spMkLst>
            <pc:docMk/>
            <pc:sldMk cId="2237636208" sldId="470"/>
            <ac:spMk id="3" creationId="{1EE10F9E-B874-1D88-0F37-548614931442}"/>
          </ac:spMkLst>
        </pc:spChg>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modSp add mod">
        <pc:chgData name="Weifeng Xu" userId="e7aed605-a3dd-4d5a-a692-a87037af107b" providerId="ADAL" clId="{A607ACB5-F40C-412A-A21E-8D57A08453C8}" dt="2025-04-07T01:10:02.546" v="3874" actId="207"/>
        <pc:sldMkLst>
          <pc:docMk/>
          <pc:sldMk cId="3836869226" sldId="471"/>
        </pc:sldMkLst>
        <pc:spChg chg="mod">
          <ac:chgData name="Weifeng Xu" userId="e7aed605-a3dd-4d5a-a692-a87037af107b" providerId="ADAL" clId="{A607ACB5-F40C-412A-A21E-8D57A08453C8}" dt="2025-04-07T01:10:02.546" v="3874" actId="207"/>
          <ac:spMkLst>
            <pc:docMk/>
            <pc:sldMk cId="3836869226" sldId="471"/>
            <ac:spMk id="2" creationId="{F06D46C6-5746-F467-71D0-EFEB0C7B03D7}"/>
          </ac:spMkLst>
        </pc:spChg>
        <pc:spChg chg="mod">
          <ac:chgData name="Weifeng Xu" userId="e7aed605-a3dd-4d5a-a692-a87037af107b" providerId="ADAL" clId="{A607ACB5-F40C-412A-A21E-8D57A08453C8}" dt="2025-04-07T01:09:28.784" v="3871"/>
          <ac:spMkLst>
            <pc:docMk/>
            <pc:sldMk cId="3836869226" sldId="471"/>
            <ac:spMk id="3" creationId="{AA7F4D19-8E0B-B842-D9E4-7ED842404023}"/>
          </ac:spMkLst>
        </pc:spChg>
      </pc:sldChg>
      <pc:sldChg chg="modSp add mod">
        <pc:chgData name="Weifeng Xu" userId="e7aed605-a3dd-4d5a-a692-a87037af107b" providerId="ADAL" clId="{A607ACB5-F40C-412A-A21E-8D57A08453C8}" dt="2025-04-07T01:15:54.999" v="3959" actId="207"/>
        <pc:sldMkLst>
          <pc:docMk/>
          <pc:sldMk cId="17325086" sldId="472"/>
        </pc:sldMkLst>
        <pc:spChg chg="mod">
          <ac:chgData name="Weifeng Xu" userId="e7aed605-a3dd-4d5a-a692-a87037af107b" providerId="ADAL" clId="{A607ACB5-F40C-412A-A21E-8D57A08453C8}" dt="2025-04-07T01:15:54.999" v="3959" actId="207"/>
          <ac:spMkLst>
            <pc:docMk/>
            <pc:sldMk cId="17325086" sldId="472"/>
            <ac:spMk id="2" creationId="{2D2C66D6-FA1D-8CEC-1B5B-E09AED8909B3}"/>
          </ac:spMkLst>
        </pc:spChg>
        <pc:spChg chg="mod">
          <ac:chgData name="Weifeng Xu" userId="e7aed605-a3dd-4d5a-a692-a87037af107b" providerId="ADAL" clId="{A607ACB5-F40C-412A-A21E-8D57A08453C8}" dt="2025-04-07T01:11:00.679" v="3881" actId="6549"/>
          <ac:spMkLst>
            <pc:docMk/>
            <pc:sldMk cId="17325086" sldId="472"/>
            <ac:spMk id="3" creationId="{5B68DD0F-9C69-E216-DBE7-3E9B201A771E}"/>
          </ac:spMkLst>
        </pc:spChg>
      </pc:sldChg>
      <pc:sldChg chg="add">
        <pc:chgData name="Weifeng Xu" userId="e7aed605-a3dd-4d5a-a692-a87037af107b" providerId="ADAL" clId="{A607ACB5-F40C-412A-A21E-8D57A08453C8}" dt="2021-07-28T01:08:29.365" v="1626"/>
        <pc:sldMkLst>
          <pc:docMk/>
          <pc:sldMk cId="2851333621" sldId="472"/>
        </pc:sldMkLst>
      </pc:sldChg>
      <pc:sldChg chg="modSp add mod ord">
        <pc:chgData name="Weifeng Xu" userId="e7aed605-a3dd-4d5a-a692-a87037af107b" providerId="ADAL" clId="{A607ACB5-F40C-412A-A21E-8D57A08453C8}" dt="2025-04-07T02:20:41.218" v="4227"/>
        <pc:sldMkLst>
          <pc:docMk/>
          <pc:sldMk cId="233388248" sldId="473"/>
        </pc:sldMkLst>
        <pc:spChg chg="mod">
          <ac:chgData name="Weifeng Xu" userId="e7aed605-a3dd-4d5a-a692-a87037af107b" providerId="ADAL" clId="{A607ACB5-F40C-412A-A21E-8D57A08453C8}" dt="2025-04-07T01:11:33.252" v="3886" actId="207"/>
          <ac:spMkLst>
            <pc:docMk/>
            <pc:sldMk cId="233388248" sldId="473"/>
            <ac:spMk id="2" creationId="{A48B5D8C-25E1-5619-0C9E-D0AB61841AB5}"/>
          </ac:spMkLst>
        </pc:spChg>
        <pc:spChg chg="mod">
          <ac:chgData name="Weifeng Xu" userId="e7aed605-a3dd-4d5a-a692-a87037af107b" providerId="ADAL" clId="{A607ACB5-F40C-412A-A21E-8D57A08453C8}" dt="2025-04-07T01:11:54.856" v="3889"/>
          <ac:spMkLst>
            <pc:docMk/>
            <pc:sldMk cId="233388248" sldId="473"/>
            <ac:spMk id="3" creationId="{2D5C09BA-0E4C-3BE7-5574-6711BD37A573}"/>
          </ac:spMkLst>
        </pc:spChg>
      </pc:sldChg>
      <pc:sldChg chg="add del">
        <pc:chgData name="Weifeng Xu" userId="e7aed605-a3dd-4d5a-a692-a87037af107b" providerId="ADAL" clId="{A607ACB5-F40C-412A-A21E-8D57A08453C8}" dt="2021-08-08T21:26:31.498" v="2585" actId="47"/>
        <pc:sldMkLst>
          <pc:docMk/>
          <pc:sldMk cId="1215545512" sldId="473"/>
        </pc:sldMkLst>
      </pc:sldChg>
      <pc:sldChg chg="add del">
        <pc:chgData name="Weifeng Xu" userId="e7aed605-a3dd-4d5a-a692-a87037af107b" providerId="ADAL" clId="{A607ACB5-F40C-412A-A21E-8D57A08453C8}" dt="2021-08-08T21:26:31.530" v="2586" actId="47"/>
        <pc:sldMkLst>
          <pc:docMk/>
          <pc:sldMk cId="761505939" sldId="474"/>
        </pc:sldMkLst>
      </pc:sldChg>
      <pc:sldChg chg="modSp add mod">
        <pc:chgData name="Weifeng Xu" userId="e7aed605-a3dd-4d5a-a692-a87037af107b" providerId="ADAL" clId="{A607ACB5-F40C-412A-A21E-8D57A08453C8}" dt="2025-04-07T01:12:29.290" v="3894"/>
        <pc:sldMkLst>
          <pc:docMk/>
          <pc:sldMk cId="1559787232" sldId="474"/>
        </pc:sldMkLst>
        <pc:spChg chg="mod">
          <ac:chgData name="Weifeng Xu" userId="e7aed605-a3dd-4d5a-a692-a87037af107b" providerId="ADAL" clId="{A607ACB5-F40C-412A-A21E-8D57A08453C8}" dt="2025-04-07T01:12:07.390" v="3891"/>
          <ac:spMkLst>
            <pc:docMk/>
            <pc:sldMk cId="1559787232" sldId="474"/>
            <ac:spMk id="2" creationId="{2820E93F-30CD-3889-077E-A6842018F474}"/>
          </ac:spMkLst>
        </pc:spChg>
        <pc:spChg chg="mod">
          <ac:chgData name="Weifeng Xu" userId="e7aed605-a3dd-4d5a-a692-a87037af107b" providerId="ADAL" clId="{A607ACB5-F40C-412A-A21E-8D57A08453C8}" dt="2025-04-07T01:12:29.290" v="3894"/>
          <ac:spMkLst>
            <pc:docMk/>
            <pc:sldMk cId="1559787232" sldId="474"/>
            <ac:spMk id="3" creationId="{3B591FA7-8467-4523-7F5D-17FE69A39B67}"/>
          </ac:spMkLst>
        </pc:spChg>
      </pc:sldChg>
      <pc:sldChg chg="addSp delSp modSp new mod modClrScheme chgLayout">
        <pc:chgData name="Weifeng Xu" userId="e7aed605-a3dd-4d5a-a692-a87037af107b" providerId="ADAL" clId="{A607ACB5-F40C-412A-A21E-8D57A08453C8}" dt="2025-04-07T01:13:51.047" v="3924" actId="207"/>
        <pc:sldMkLst>
          <pc:docMk/>
          <pc:sldMk cId="3164556190" sldId="475"/>
        </pc:sldMkLst>
        <pc:spChg chg="del mod ord">
          <ac:chgData name="Weifeng Xu" userId="e7aed605-a3dd-4d5a-a692-a87037af107b" providerId="ADAL" clId="{A607ACB5-F40C-412A-A21E-8D57A08453C8}" dt="2025-04-07T01:13:34.534" v="3896" actId="700"/>
          <ac:spMkLst>
            <pc:docMk/>
            <pc:sldMk cId="3164556190" sldId="475"/>
            <ac:spMk id="2" creationId="{2521ABA2-F166-1BF7-D287-C98BC4C87E41}"/>
          </ac:spMkLst>
        </pc:spChg>
        <pc:spChg chg="del mod ord">
          <ac:chgData name="Weifeng Xu" userId="e7aed605-a3dd-4d5a-a692-a87037af107b" providerId="ADAL" clId="{A607ACB5-F40C-412A-A21E-8D57A08453C8}" dt="2025-04-07T01:13:34.534" v="3896" actId="700"/>
          <ac:spMkLst>
            <pc:docMk/>
            <pc:sldMk cId="3164556190" sldId="475"/>
            <ac:spMk id="3" creationId="{D04E470D-CE97-F906-CD4E-5C35BF26DB16}"/>
          </ac:spMkLst>
        </pc:spChg>
        <pc:spChg chg="add mod ord">
          <ac:chgData name="Weifeng Xu" userId="e7aed605-a3dd-4d5a-a692-a87037af107b" providerId="ADAL" clId="{A607ACB5-F40C-412A-A21E-8D57A08453C8}" dt="2025-04-07T01:13:51.047" v="3924" actId="207"/>
          <ac:spMkLst>
            <pc:docMk/>
            <pc:sldMk cId="3164556190" sldId="475"/>
            <ac:spMk id="4" creationId="{8DCD2070-4356-7D0E-EEA2-A9F2732C3D31}"/>
          </ac:spMkLst>
        </pc:spChg>
        <pc:spChg chg="add mod ord">
          <ac:chgData name="Weifeng Xu" userId="e7aed605-a3dd-4d5a-a692-a87037af107b" providerId="ADAL" clId="{A607ACB5-F40C-412A-A21E-8D57A08453C8}" dt="2025-04-07T01:13:34.534" v="3896" actId="700"/>
          <ac:spMkLst>
            <pc:docMk/>
            <pc:sldMk cId="3164556190" sldId="475"/>
            <ac:spMk id="5" creationId="{E5AFCD54-3D96-49F8-03E2-A24C9B82C51C}"/>
          </ac:spMkLst>
        </pc:spChg>
      </pc:sldChg>
      <pc:sldChg chg="add del">
        <pc:chgData name="Weifeng Xu" userId="e7aed605-a3dd-4d5a-a692-a87037af107b" providerId="ADAL" clId="{A607ACB5-F40C-412A-A21E-8D57A08453C8}" dt="2021-08-08T21:26:31.563" v="2587" actId="47"/>
        <pc:sldMkLst>
          <pc:docMk/>
          <pc:sldMk cId="3739720677" sldId="475"/>
        </pc:sldMkLst>
      </pc:sldChg>
      <pc:sldChg chg="add del">
        <pc:chgData name="Weifeng Xu" userId="e7aed605-a3dd-4d5a-a692-a87037af107b" providerId="ADAL" clId="{A607ACB5-F40C-412A-A21E-8D57A08453C8}" dt="2021-08-08T21:26:31.597" v="2588" actId="47"/>
        <pc:sldMkLst>
          <pc:docMk/>
          <pc:sldMk cId="2687904013" sldId="476"/>
        </pc:sldMkLst>
      </pc:sldChg>
      <pc:sldChg chg="addSp delSp modSp new mod modClrScheme chgLayout">
        <pc:chgData name="Weifeng Xu" userId="e7aed605-a3dd-4d5a-a692-a87037af107b" providerId="ADAL" clId="{A607ACB5-F40C-412A-A21E-8D57A08453C8}" dt="2025-04-07T01:19:21.434" v="3968" actId="20577"/>
        <pc:sldMkLst>
          <pc:docMk/>
          <pc:sldMk cId="3286560232" sldId="476"/>
        </pc:sldMkLst>
        <pc:spChg chg="del mod ord">
          <ac:chgData name="Weifeng Xu" userId="e7aed605-a3dd-4d5a-a692-a87037af107b" providerId="ADAL" clId="{A607ACB5-F40C-412A-A21E-8D57A08453C8}" dt="2025-04-07T01:18:51.598" v="3961" actId="700"/>
          <ac:spMkLst>
            <pc:docMk/>
            <pc:sldMk cId="3286560232" sldId="476"/>
            <ac:spMk id="2" creationId="{B0274B7E-4BB3-B2E8-EDB7-8B50C3411CF3}"/>
          </ac:spMkLst>
        </pc:spChg>
        <pc:spChg chg="add mod ord">
          <ac:chgData name="Weifeng Xu" userId="e7aed605-a3dd-4d5a-a692-a87037af107b" providerId="ADAL" clId="{A607ACB5-F40C-412A-A21E-8D57A08453C8}" dt="2025-04-07T01:19:21.434" v="3968" actId="20577"/>
          <ac:spMkLst>
            <pc:docMk/>
            <pc:sldMk cId="3286560232" sldId="476"/>
            <ac:spMk id="3" creationId="{F53DBEF7-69BB-FBF8-6E72-769D89E31753}"/>
          </ac:spMkLst>
        </pc:spChg>
        <pc:spChg chg="add mod ord">
          <ac:chgData name="Weifeng Xu" userId="e7aed605-a3dd-4d5a-a692-a87037af107b" providerId="ADAL" clId="{A607ACB5-F40C-412A-A21E-8D57A08453C8}" dt="2025-04-07T01:18:51.598" v="3961" actId="700"/>
          <ac:spMkLst>
            <pc:docMk/>
            <pc:sldMk cId="3286560232" sldId="476"/>
            <ac:spMk id="4" creationId="{A32E647F-2ADA-BA66-63D3-3E214D1D7503}"/>
          </ac:spMkLst>
        </pc:spChg>
      </pc:sldChg>
      <pc:sldChg chg="addSp delSp modSp new mod modClrScheme chgLayout modNotesTx">
        <pc:chgData name="Weifeng Xu" userId="e7aed605-a3dd-4d5a-a692-a87037af107b" providerId="ADAL" clId="{A607ACB5-F40C-412A-A21E-8D57A08453C8}" dt="2025-04-07T02:01:10.865" v="4088" actId="20577"/>
        <pc:sldMkLst>
          <pc:docMk/>
          <pc:sldMk cId="715880564" sldId="477"/>
        </pc:sldMkLst>
        <pc:spChg chg="del">
          <ac:chgData name="Weifeng Xu" userId="e7aed605-a3dd-4d5a-a692-a87037af107b" providerId="ADAL" clId="{A607ACB5-F40C-412A-A21E-8D57A08453C8}" dt="2025-04-07T01:19:32.159" v="3970" actId="700"/>
          <ac:spMkLst>
            <pc:docMk/>
            <pc:sldMk cId="715880564" sldId="477"/>
            <ac:spMk id="2" creationId="{BB1CD8D4-54FA-635D-7AAE-AA39DD6BA8B2}"/>
          </ac:spMkLst>
        </pc:spChg>
        <pc:spChg chg="del">
          <ac:chgData name="Weifeng Xu" userId="e7aed605-a3dd-4d5a-a692-a87037af107b" providerId="ADAL" clId="{A607ACB5-F40C-412A-A21E-8D57A08453C8}" dt="2025-04-07T01:19:32.159" v="3970" actId="700"/>
          <ac:spMkLst>
            <pc:docMk/>
            <pc:sldMk cId="715880564" sldId="477"/>
            <ac:spMk id="3" creationId="{FCDE9C95-E76B-628C-8DBC-32926F24AEB3}"/>
          </ac:spMkLst>
        </pc:spChg>
        <pc:spChg chg="add del">
          <ac:chgData name="Weifeng Xu" userId="e7aed605-a3dd-4d5a-a692-a87037af107b" providerId="ADAL" clId="{A607ACB5-F40C-412A-A21E-8D57A08453C8}" dt="2025-04-07T01:39:25.688" v="4010" actId="22"/>
          <ac:spMkLst>
            <pc:docMk/>
            <pc:sldMk cId="715880564" sldId="477"/>
            <ac:spMk id="9" creationId="{932486F9-732B-1652-3CE1-464CAD483857}"/>
          </ac:spMkLst>
        </pc:spChg>
        <pc:spChg chg="add del mod ord">
          <ac:chgData name="Weifeng Xu" userId="e7aed605-a3dd-4d5a-a692-a87037af107b" providerId="ADAL" clId="{A607ACB5-F40C-412A-A21E-8D57A08453C8}" dt="2025-04-07T01:39:35.655" v="4012" actId="700"/>
          <ac:spMkLst>
            <pc:docMk/>
            <pc:sldMk cId="715880564" sldId="477"/>
            <ac:spMk id="10" creationId="{0C68A92C-1BF2-E53F-5CA7-52F982E46657}"/>
          </ac:spMkLst>
        </pc:spChg>
        <pc:spChg chg="add mod">
          <ac:chgData name="Weifeng Xu" userId="e7aed605-a3dd-4d5a-a692-a87037af107b" providerId="ADAL" clId="{A607ACB5-F40C-412A-A21E-8D57A08453C8}" dt="2025-04-07T02:01:10.865" v="4088" actId="20577"/>
          <ac:spMkLst>
            <pc:docMk/>
            <pc:sldMk cId="715880564" sldId="477"/>
            <ac:spMk id="12" creationId="{1E9C9375-3569-B8BA-32F7-2307B0D1A0FA}"/>
          </ac:spMkLst>
        </pc:spChg>
        <pc:spChg chg="add">
          <ac:chgData name="Weifeng Xu" userId="e7aed605-a3dd-4d5a-a692-a87037af107b" providerId="ADAL" clId="{A607ACB5-F40C-412A-A21E-8D57A08453C8}" dt="2025-04-07T02:00:47.308" v="4081"/>
          <ac:spMkLst>
            <pc:docMk/>
            <pc:sldMk cId="715880564" sldId="477"/>
            <ac:spMk id="13" creationId="{54A8E627-5289-1AAA-CB0E-7EB9E7B5D7F9}"/>
          </ac:spMkLst>
        </pc:spChg>
        <pc:picChg chg="add mod">
          <ac:chgData name="Weifeng Xu" userId="e7aed605-a3dd-4d5a-a692-a87037af107b" providerId="ADAL" clId="{A607ACB5-F40C-412A-A21E-8D57A08453C8}" dt="2025-04-07T02:01:06.252" v="4086" actId="1076"/>
          <ac:picMkLst>
            <pc:docMk/>
            <pc:sldMk cId="715880564" sldId="477"/>
            <ac:picMk id="5" creationId="{7E27F16B-1C66-8E3A-93D0-BBF12153AEAF}"/>
          </ac:picMkLst>
        </pc:picChg>
        <pc:picChg chg="add del mod">
          <ac:chgData name="Weifeng Xu" userId="e7aed605-a3dd-4d5a-a692-a87037af107b" providerId="ADAL" clId="{A607ACB5-F40C-412A-A21E-8D57A08453C8}" dt="2025-04-07T01:37:49.008" v="4001" actId="478"/>
          <ac:picMkLst>
            <pc:docMk/>
            <pc:sldMk cId="715880564" sldId="477"/>
            <ac:picMk id="7" creationId="{1508B483-1FD5-D4D4-BE4D-F298CAE5617E}"/>
          </ac:picMkLst>
        </pc:picChg>
      </pc:sldChg>
      <pc:sldChg chg="modSp new del mod">
        <pc:chgData name="Weifeng Xu" userId="e7aed605-a3dd-4d5a-a692-a87037af107b" providerId="ADAL" clId="{A607ACB5-F40C-412A-A21E-8D57A08453C8}" dt="2021-08-08T21:26:28.393" v="2554" actId="47"/>
        <pc:sldMkLst>
          <pc:docMk/>
          <pc:sldMk cId="3905067354" sldId="477"/>
        </pc:sldMkLst>
      </pc:sldChg>
      <pc:sldChg chg="addSp delSp modSp new del mod modClrScheme chgLayout">
        <pc:chgData name="Weifeng Xu" userId="e7aed605-a3dd-4d5a-a692-a87037af107b" providerId="ADAL" clId="{A607ACB5-F40C-412A-A21E-8D57A08453C8}" dt="2021-08-08T21:26:28.251" v="2550" actId="47"/>
        <pc:sldMkLst>
          <pc:docMk/>
          <pc:sldMk cId="702882773" sldId="478"/>
        </pc:sldMkLst>
      </pc:sldChg>
      <pc:sldChg chg="addSp modSp new mod">
        <pc:chgData name="Weifeng Xu" userId="e7aed605-a3dd-4d5a-a692-a87037af107b" providerId="ADAL" clId="{A607ACB5-F40C-412A-A21E-8D57A08453C8}" dt="2025-04-07T01:34:22.968" v="3997" actId="1076"/>
        <pc:sldMkLst>
          <pc:docMk/>
          <pc:sldMk cId="2844195924" sldId="478"/>
        </pc:sldMkLst>
        <pc:picChg chg="add mod">
          <ac:chgData name="Weifeng Xu" userId="e7aed605-a3dd-4d5a-a692-a87037af107b" providerId="ADAL" clId="{A607ACB5-F40C-412A-A21E-8D57A08453C8}" dt="2025-04-07T01:34:22.968" v="3997" actId="1076"/>
          <ac:picMkLst>
            <pc:docMk/>
            <pc:sldMk cId="2844195924" sldId="478"/>
            <ac:picMk id="3" creationId="{B4D09E89-FC1F-4B44-E769-11B706359843}"/>
          </ac:picMkLst>
        </pc:picChg>
      </pc:sldChg>
      <pc:sldChg chg="addSp modSp new del mod modClrScheme chgLayout">
        <pc:chgData name="Weifeng Xu" userId="e7aed605-a3dd-4d5a-a692-a87037af107b" providerId="ADAL" clId="{A607ACB5-F40C-412A-A21E-8D57A08453C8}" dt="2025-04-07T02:18:17.321" v="4224" actId="47"/>
        <pc:sldMkLst>
          <pc:docMk/>
          <pc:sldMk cId="1513342162" sldId="479"/>
        </pc:sldMkLst>
        <pc:spChg chg="add mod">
          <ac:chgData name="Weifeng Xu" userId="e7aed605-a3dd-4d5a-a692-a87037af107b" providerId="ADAL" clId="{A607ACB5-F40C-412A-A21E-8D57A08453C8}" dt="2025-04-07T01:36:41.643" v="3999" actId="700"/>
          <ac:spMkLst>
            <pc:docMk/>
            <pc:sldMk cId="1513342162" sldId="479"/>
            <ac:spMk id="2" creationId="{89AB1968-82B4-F950-26A2-F27EE9346B0E}"/>
          </ac:spMkLst>
        </pc:spChg>
        <pc:spChg chg="add mod">
          <ac:chgData name="Weifeng Xu" userId="e7aed605-a3dd-4d5a-a692-a87037af107b" providerId="ADAL" clId="{A607ACB5-F40C-412A-A21E-8D57A08453C8}" dt="2025-04-07T01:36:41.643" v="3999" actId="700"/>
          <ac:spMkLst>
            <pc:docMk/>
            <pc:sldMk cId="1513342162" sldId="479"/>
            <ac:spMk id="3" creationId="{54B46D9E-AAB5-CE86-1C7A-4CFF9F6DC960}"/>
          </ac:spMkLst>
        </pc:spChg>
      </pc:sldChg>
      <pc:sldChg chg="addSp new del mod">
        <pc:chgData name="Weifeng Xu" userId="e7aed605-a3dd-4d5a-a692-a87037af107b" providerId="ADAL" clId="{A607ACB5-F40C-412A-A21E-8D57A08453C8}" dt="2021-08-08T21:26:28.281" v="2551" actId="47"/>
        <pc:sldMkLst>
          <pc:docMk/>
          <pc:sldMk cId="2258451702" sldId="479"/>
        </pc:sldMkLst>
      </pc:sldChg>
      <pc:sldChg chg="addSp delSp modSp add mod ord">
        <pc:chgData name="Weifeng Xu" userId="e7aed605-a3dd-4d5a-a692-a87037af107b" providerId="ADAL" clId="{A607ACB5-F40C-412A-A21E-8D57A08453C8}" dt="2025-04-07T02:14:45.552" v="4217" actId="1076"/>
        <pc:sldMkLst>
          <pc:docMk/>
          <pc:sldMk cId="1499821726" sldId="480"/>
        </pc:sldMkLst>
        <pc:spChg chg="add mod">
          <ac:chgData name="Weifeng Xu" userId="e7aed605-a3dd-4d5a-a692-a87037af107b" providerId="ADAL" clId="{A607ACB5-F40C-412A-A21E-8D57A08453C8}" dt="2025-04-07T02:14:42.679" v="4216" actId="20577"/>
          <ac:spMkLst>
            <pc:docMk/>
            <pc:sldMk cId="1499821726" sldId="480"/>
            <ac:spMk id="3" creationId="{CD7ACD3E-CC83-F865-B39B-836C898B1270}"/>
          </ac:spMkLst>
        </pc:spChg>
        <pc:spChg chg="add">
          <ac:chgData name="Weifeng Xu" userId="e7aed605-a3dd-4d5a-a692-a87037af107b" providerId="ADAL" clId="{A607ACB5-F40C-412A-A21E-8D57A08453C8}" dt="2025-04-07T02:12:59.076" v="4195"/>
          <ac:spMkLst>
            <pc:docMk/>
            <pc:sldMk cId="1499821726" sldId="480"/>
            <ac:spMk id="4" creationId="{346AB59A-8A87-6116-90BB-455497F9569D}"/>
          </ac:spMkLst>
        </pc:spChg>
        <pc:picChg chg="del">
          <ac:chgData name="Weifeng Xu" userId="e7aed605-a3dd-4d5a-a692-a87037af107b" providerId="ADAL" clId="{A607ACB5-F40C-412A-A21E-8D57A08453C8}" dt="2025-04-07T01:37:53.162" v="4002" actId="478"/>
          <ac:picMkLst>
            <pc:docMk/>
            <pc:sldMk cId="1499821726" sldId="480"/>
            <ac:picMk id="5" creationId="{32D48AC2-4DB9-B56D-FBE6-898D6AF866E3}"/>
          </ac:picMkLst>
        </pc:picChg>
        <pc:picChg chg="mod">
          <ac:chgData name="Weifeng Xu" userId="e7aed605-a3dd-4d5a-a692-a87037af107b" providerId="ADAL" clId="{A607ACB5-F40C-412A-A21E-8D57A08453C8}" dt="2025-04-07T02:14:45.552" v="4217" actId="1076"/>
          <ac:picMkLst>
            <pc:docMk/>
            <pc:sldMk cId="1499821726" sldId="480"/>
            <ac:picMk id="7" creationId="{07279C2E-27A0-BF71-596B-3B9FCA9B051F}"/>
          </ac:picMkLst>
        </pc:picChg>
      </pc:sldChg>
      <pc:sldChg chg="addSp modSp new del mod">
        <pc:chgData name="Weifeng Xu" userId="e7aed605-a3dd-4d5a-a692-a87037af107b" providerId="ADAL" clId="{A607ACB5-F40C-412A-A21E-8D57A08453C8}" dt="2021-08-08T21:26:28.313" v="2552" actId="47"/>
        <pc:sldMkLst>
          <pc:docMk/>
          <pc:sldMk cId="3353845145" sldId="480"/>
        </pc:sldMkLst>
      </pc:sldChg>
      <pc:sldChg chg="addSp delSp modSp new mod modClrScheme chgLayout">
        <pc:chgData name="Weifeng Xu" userId="e7aed605-a3dd-4d5a-a692-a87037af107b" providerId="ADAL" clId="{A607ACB5-F40C-412A-A21E-8D57A08453C8}" dt="2025-04-07T02:05:44.014" v="4181" actId="20577"/>
        <pc:sldMkLst>
          <pc:docMk/>
          <pc:sldMk cId="409678171" sldId="481"/>
        </pc:sldMkLst>
        <pc:spChg chg="del">
          <ac:chgData name="Weifeng Xu" userId="e7aed605-a3dd-4d5a-a692-a87037af107b" providerId="ADAL" clId="{A607ACB5-F40C-412A-A21E-8D57A08453C8}" dt="2025-04-07T02:02:54.284" v="4093" actId="700"/>
          <ac:spMkLst>
            <pc:docMk/>
            <pc:sldMk cId="409678171" sldId="481"/>
            <ac:spMk id="2" creationId="{4A78C477-DA18-E3E0-C401-C2F4A556A527}"/>
          </ac:spMkLst>
        </pc:spChg>
        <pc:spChg chg="add mod">
          <ac:chgData name="Weifeng Xu" userId="e7aed605-a3dd-4d5a-a692-a87037af107b" providerId="ADAL" clId="{A607ACB5-F40C-412A-A21E-8D57A08453C8}" dt="2025-04-07T02:05:44.014" v="4181" actId="20577"/>
          <ac:spMkLst>
            <pc:docMk/>
            <pc:sldMk cId="409678171" sldId="481"/>
            <ac:spMk id="5" creationId="{276D7265-2506-DE65-92F0-2D1FD111EBB3}"/>
          </ac:spMkLst>
        </pc:spChg>
        <pc:spChg chg="add mod">
          <ac:chgData name="Weifeng Xu" userId="e7aed605-a3dd-4d5a-a692-a87037af107b" providerId="ADAL" clId="{A607ACB5-F40C-412A-A21E-8D57A08453C8}" dt="2025-04-07T02:04:11.179" v="4171" actId="14100"/>
          <ac:spMkLst>
            <pc:docMk/>
            <pc:sldMk cId="409678171" sldId="481"/>
            <ac:spMk id="6" creationId="{FDD5516B-764B-97C3-52AB-2F7021EDABC7}"/>
          </ac:spMkLst>
        </pc:spChg>
        <pc:picChg chg="add mod">
          <ac:chgData name="Weifeng Xu" userId="e7aed605-a3dd-4d5a-a692-a87037af107b" providerId="ADAL" clId="{A607ACB5-F40C-412A-A21E-8D57A08453C8}" dt="2025-04-07T02:03:56.774" v="4140" actId="1035"/>
          <ac:picMkLst>
            <pc:docMk/>
            <pc:sldMk cId="409678171" sldId="481"/>
            <ac:picMk id="4" creationId="{17252885-252E-8B10-199F-4FB00B1686BC}"/>
          </ac:picMkLst>
        </pc:picChg>
      </pc:sldChg>
      <pc:sldChg chg="addSp new del mod">
        <pc:chgData name="Weifeng Xu" userId="e7aed605-a3dd-4d5a-a692-a87037af107b" providerId="ADAL" clId="{A607ACB5-F40C-412A-A21E-8D57A08453C8}" dt="2021-08-08T21:26:28.349" v="2553" actId="47"/>
        <pc:sldMkLst>
          <pc:docMk/>
          <pc:sldMk cId="2241082669" sldId="481"/>
        </pc:sldMkLst>
      </pc:sldChg>
      <pc:sldChg chg="modSp add mod">
        <pc:chgData name="Weifeng Xu" userId="e7aed605-a3dd-4d5a-a692-a87037af107b" providerId="ADAL" clId="{A607ACB5-F40C-412A-A21E-8D57A08453C8}" dt="2025-04-07T02:37:08.134" v="4394" actId="6549"/>
        <pc:sldMkLst>
          <pc:docMk/>
          <pc:sldMk cId="2386502181" sldId="482"/>
        </pc:sldMkLst>
        <pc:spChg chg="mod">
          <ac:chgData name="Weifeng Xu" userId="e7aed605-a3dd-4d5a-a692-a87037af107b" providerId="ADAL" clId="{A607ACB5-F40C-412A-A21E-8D57A08453C8}" dt="2025-04-07T02:37:08.134" v="4394" actId="6549"/>
          <ac:spMkLst>
            <pc:docMk/>
            <pc:sldMk cId="2386502181" sldId="482"/>
            <ac:spMk id="3" creationId="{17369CF2-CC5C-8A31-9171-0B81BF00BF05}"/>
          </ac:spMkLst>
        </pc:spChg>
      </pc:sldChg>
      <pc:sldChg chg="new del">
        <pc:chgData name="Weifeng Xu" userId="e7aed605-a3dd-4d5a-a692-a87037af107b" providerId="ADAL" clId="{A607ACB5-F40C-412A-A21E-8D57A08453C8}" dt="2021-08-08T21:26:28.414" v="2555" actId="47"/>
        <pc:sldMkLst>
          <pc:docMk/>
          <pc:sldMk cId="3111778466" sldId="482"/>
        </pc:sldMkLst>
      </pc:sldChg>
      <pc:sldChg chg="modSp new del mod">
        <pc:chgData name="Weifeng Xu" userId="e7aed605-a3dd-4d5a-a692-a87037af107b" providerId="ADAL" clId="{A607ACB5-F40C-412A-A21E-8D57A08453C8}" dt="2021-08-08T21:26:30" v="2561" actId="47"/>
        <pc:sldMkLst>
          <pc:docMk/>
          <pc:sldMk cId="111182765" sldId="483"/>
        </pc:sldMkLst>
      </pc:sldChg>
      <pc:sldChg chg="addSp delSp modSp new mod modClrScheme chgLayout">
        <pc:chgData name="Weifeng Xu" userId="e7aed605-a3dd-4d5a-a692-a87037af107b" providerId="ADAL" clId="{A607ACB5-F40C-412A-A21E-8D57A08453C8}" dt="2025-04-07T02:40:20.700" v="4440" actId="207"/>
        <pc:sldMkLst>
          <pc:docMk/>
          <pc:sldMk cId="1960653680" sldId="483"/>
        </pc:sldMkLst>
        <pc:spChg chg="del mod ord">
          <ac:chgData name="Weifeng Xu" userId="e7aed605-a3dd-4d5a-a692-a87037af107b" providerId="ADAL" clId="{A607ACB5-F40C-412A-A21E-8D57A08453C8}" dt="2025-04-07T02:39:36.119" v="4401" actId="700"/>
          <ac:spMkLst>
            <pc:docMk/>
            <pc:sldMk cId="1960653680" sldId="483"/>
            <ac:spMk id="2" creationId="{61EDF98F-F19E-37CC-B8A7-EB0A62646A72}"/>
          </ac:spMkLst>
        </pc:spChg>
        <pc:spChg chg="del mod ord">
          <ac:chgData name="Weifeng Xu" userId="e7aed605-a3dd-4d5a-a692-a87037af107b" providerId="ADAL" clId="{A607ACB5-F40C-412A-A21E-8D57A08453C8}" dt="2025-04-07T02:39:36.119" v="4401" actId="700"/>
          <ac:spMkLst>
            <pc:docMk/>
            <pc:sldMk cId="1960653680" sldId="483"/>
            <ac:spMk id="3" creationId="{1376708E-37A0-2A0A-66CD-98EAB6C79333}"/>
          </ac:spMkLst>
        </pc:spChg>
        <pc:spChg chg="add mod ord">
          <ac:chgData name="Weifeng Xu" userId="e7aed605-a3dd-4d5a-a692-a87037af107b" providerId="ADAL" clId="{A607ACB5-F40C-412A-A21E-8D57A08453C8}" dt="2025-04-07T02:40:20.700" v="4440" actId="207"/>
          <ac:spMkLst>
            <pc:docMk/>
            <pc:sldMk cId="1960653680" sldId="483"/>
            <ac:spMk id="4" creationId="{0F6D0AF8-1F0F-2E23-099F-66BD9DE13B1C}"/>
          </ac:spMkLst>
        </pc:spChg>
        <pc:spChg chg="add mod ord">
          <ac:chgData name="Weifeng Xu" userId="e7aed605-a3dd-4d5a-a692-a87037af107b" providerId="ADAL" clId="{A607ACB5-F40C-412A-A21E-8D57A08453C8}" dt="2025-04-07T02:39:36.119" v="4401" actId="700"/>
          <ac:spMkLst>
            <pc:docMk/>
            <pc:sldMk cId="1960653680" sldId="483"/>
            <ac:spMk id="5" creationId="{CF527BC2-6FB2-E42D-146B-8E92DAA853AA}"/>
          </ac:spMkLst>
        </pc:spChg>
      </pc:sldChg>
      <pc:sldChg chg="addSp delSp modSp new mod modClrScheme chgLayout">
        <pc:chgData name="Weifeng Xu" userId="e7aed605-a3dd-4d5a-a692-a87037af107b" providerId="ADAL" clId="{A607ACB5-F40C-412A-A21E-8D57A08453C8}" dt="2025-04-07T02:42:55.255" v="4482" actId="113"/>
        <pc:sldMkLst>
          <pc:docMk/>
          <pc:sldMk cId="1050720580" sldId="484"/>
        </pc:sldMkLst>
        <pc:spChg chg="del mod ord">
          <ac:chgData name="Weifeng Xu" userId="e7aed605-a3dd-4d5a-a692-a87037af107b" providerId="ADAL" clId="{A607ACB5-F40C-412A-A21E-8D57A08453C8}" dt="2025-04-07T02:40:26.042" v="4442" actId="700"/>
          <ac:spMkLst>
            <pc:docMk/>
            <pc:sldMk cId="1050720580" sldId="484"/>
            <ac:spMk id="2" creationId="{9C4182B6-89EA-5FF7-CA3C-371E4A57C15B}"/>
          </ac:spMkLst>
        </pc:spChg>
        <pc:spChg chg="del mod ord">
          <ac:chgData name="Weifeng Xu" userId="e7aed605-a3dd-4d5a-a692-a87037af107b" providerId="ADAL" clId="{A607ACB5-F40C-412A-A21E-8D57A08453C8}" dt="2025-04-07T02:40:26.042" v="4442" actId="700"/>
          <ac:spMkLst>
            <pc:docMk/>
            <pc:sldMk cId="1050720580" sldId="484"/>
            <ac:spMk id="3" creationId="{A957C69B-709A-D946-E011-361D9D4541D9}"/>
          </ac:spMkLst>
        </pc:spChg>
        <pc:spChg chg="add mod ord">
          <ac:chgData name="Weifeng Xu" userId="e7aed605-a3dd-4d5a-a692-a87037af107b" providerId="ADAL" clId="{A607ACB5-F40C-412A-A21E-8D57A08453C8}" dt="2025-04-07T02:41:01.965" v="4468" actId="20577"/>
          <ac:spMkLst>
            <pc:docMk/>
            <pc:sldMk cId="1050720580" sldId="484"/>
            <ac:spMk id="4" creationId="{742A7EE5-84F1-A163-490F-1626DE6451A0}"/>
          </ac:spMkLst>
        </pc:spChg>
        <pc:spChg chg="add mod ord">
          <ac:chgData name="Weifeng Xu" userId="e7aed605-a3dd-4d5a-a692-a87037af107b" providerId="ADAL" clId="{A607ACB5-F40C-412A-A21E-8D57A08453C8}" dt="2025-04-07T02:42:55.255" v="4482" actId="113"/>
          <ac:spMkLst>
            <pc:docMk/>
            <pc:sldMk cId="1050720580" sldId="484"/>
            <ac:spMk id="5" creationId="{5B00FEB3-0481-E18A-1388-76BE71D3240B}"/>
          </ac:spMkLst>
        </pc:spChg>
      </pc:sldChg>
      <pc:sldChg chg="modSp new del mod">
        <pc:chgData name="Weifeng Xu" userId="e7aed605-a3dd-4d5a-a692-a87037af107b" providerId="ADAL" clId="{A607ACB5-F40C-412A-A21E-8D57A08453C8}" dt="2021-08-08T21:26:30.027" v="2562" actId="47"/>
        <pc:sldMkLst>
          <pc:docMk/>
          <pc:sldMk cId="1635086071" sldId="484"/>
        </pc:sldMkLst>
      </pc:sldChg>
      <pc:sldChg chg="addSp delSp modSp new mod">
        <pc:chgData name="Weifeng Xu" userId="e7aed605-a3dd-4d5a-a692-a87037af107b" providerId="ADAL" clId="{A607ACB5-F40C-412A-A21E-8D57A08453C8}" dt="2025-04-07T02:44:42.040" v="4508"/>
        <pc:sldMkLst>
          <pc:docMk/>
          <pc:sldMk cId="1884599971" sldId="485"/>
        </pc:sldMkLst>
        <pc:spChg chg="mod">
          <ac:chgData name="Weifeng Xu" userId="e7aed605-a3dd-4d5a-a692-a87037af107b" providerId="ADAL" clId="{A607ACB5-F40C-412A-A21E-8D57A08453C8}" dt="2025-04-07T02:43:15.346" v="4490" actId="20577"/>
          <ac:spMkLst>
            <pc:docMk/>
            <pc:sldMk cId="1884599971" sldId="485"/>
            <ac:spMk id="2" creationId="{E056BE9E-7CCB-5A6F-56D2-D191C7D9D5DE}"/>
          </ac:spMkLst>
        </pc:spChg>
        <pc:spChg chg="add del mod">
          <ac:chgData name="Weifeng Xu" userId="e7aed605-a3dd-4d5a-a692-a87037af107b" providerId="ADAL" clId="{A607ACB5-F40C-412A-A21E-8D57A08453C8}" dt="2025-04-07T02:44:42.040" v="4508"/>
          <ac:spMkLst>
            <pc:docMk/>
            <pc:sldMk cId="1884599971" sldId="485"/>
            <ac:spMk id="3" creationId="{7AAA83EC-DBDC-2918-C489-5B6C147F648D}"/>
          </ac:spMkLst>
        </pc:spChg>
        <pc:spChg chg="add mod">
          <ac:chgData name="Weifeng Xu" userId="e7aed605-a3dd-4d5a-a692-a87037af107b" providerId="ADAL" clId="{A607ACB5-F40C-412A-A21E-8D57A08453C8}" dt="2025-04-07T02:43:24.449" v="4492"/>
          <ac:spMkLst>
            <pc:docMk/>
            <pc:sldMk cId="1884599971" sldId="485"/>
            <ac:spMk id="4" creationId="{93C9024E-85A0-4B49-8454-A3A091F7F778}"/>
          </ac:spMkLst>
        </pc:spChg>
      </pc:sldChg>
      <pc:sldChg chg="del">
        <pc:chgData name="Weifeng Xu" userId="e7aed605-a3dd-4d5a-a692-a87037af107b" providerId="ADAL" clId="{A607ACB5-F40C-412A-A21E-8D57A08453C8}" dt="2021-08-08T21:26:29.940" v="2559" actId="47"/>
        <pc:sldMkLst>
          <pc:docMk/>
          <pc:sldMk cId="1962938929" sldId="485"/>
        </pc:sldMkLst>
      </pc:sldChg>
      <pc:sldChg chg="del">
        <pc:chgData name="Weifeng Xu" userId="e7aed605-a3dd-4d5a-a692-a87037af107b" providerId="ADAL" clId="{A607ACB5-F40C-412A-A21E-8D57A08453C8}" dt="2021-08-08T21:26:29.968" v="2560" actId="47"/>
        <pc:sldMkLst>
          <pc:docMk/>
          <pc:sldMk cId="66603034" sldId="486"/>
        </pc:sldMkLst>
      </pc:sldChg>
      <pc:sldChg chg="addSp delSp modSp new mod">
        <pc:chgData name="Weifeng Xu" userId="e7aed605-a3dd-4d5a-a692-a87037af107b" providerId="ADAL" clId="{A607ACB5-F40C-412A-A21E-8D57A08453C8}" dt="2025-04-07T02:49:46.017" v="4536"/>
        <pc:sldMkLst>
          <pc:docMk/>
          <pc:sldMk cId="2283638977" sldId="486"/>
        </pc:sldMkLst>
        <pc:spChg chg="mod">
          <ac:chgData name="Weifeng Xu" userId="e7aed605-a3dd-4d5a-a692-a87037af107b" providerId="ADAL" clId="{A607ACB5-F40C-412A-A21E-8D57A08453C8}" dt="2025-04-07T02:45:24.280" v="4517" actId="207"/>
          <ac:spMkLst>
            <pc:docMk/>
            <pc:sldMk cId="2283638977" sldId="486"/>
            <ac:spMk id="2" creationId="{8F232ED9-B74C-E94A-B298-CCB96A55A2AE}"/>
          </ac:spMkLst>
        </pc:spChg>
        <pc:spChg chg="mod">
          <ac:chgData name="Weifeng Xu" userId="e7aed605-a3dd-4d5a-a692-a87037af107b" providerId="ADAL" clId="{A607ACB5-F40C-412A-A21E-8D57A08453C8}" dt="2025-04-07T02:46:19.859" v="4526" actId="14100"/>
          <ac:spMkLst>
            <pc:docMk/>
            <pc:sldMk cId="2283638977" sldId="486"/>
            <ac:spMk id="3" creationId="{54E641AB-F7EA-4553-8379-94A88C5C6F2F}"/>
          </ac:spMkLst>
        </pc:spChg>
        <pc:grpChg chg="mod">
          <ac:chgData name="Weifeng Xu" userId="e7aed605-a3dd-4d5a-a692-a87037af107b" providerId="ADAL" clId="{A607ACB5-F40C-412A-A21E-8D57A08453C8}" dt="2025-04-07T02:49:46.017" v="4536"/>
          <ac:grpSpMkLst>
            <pc:docMk/>
            <pc:sldMk cId="2283638977" sldId="486"/>
            <ac:grpSpMk id="12" creationId="{765BF820-421D-A9FC-D0DC-724DD0D71C2E}"/>
          </ac:grpSpMkLst>
        </pc:grpChg>
        <pc:picChg chg="add mod">
          <ac:chgData name="Weifeng Xu" userId="e7aed605-a3dd-4d5a-a692-a87037af107b" providerId="ADAL" clId="{A607ACB5-F40C-412A-A21E-8D57A08453C8}" dt="2025-04-07T02:48:08.463" v="4528" actId="1076"/>
          <ac:picMkLst>
            <pc:docMk/>
            <pc:sldMk cId="2283638977" sldId="486"/>
            <ac:picMk id="5" creationId="{C998D5CA-159A-197C-C88B-D56C01F77AD9}"/>
          </ac:picMkLst>
        </pc:picChg>
        <pc:picChg chg="add mod">
          <ac:chgData name="Weifeng Xu" userId="e7aed605-a3dd-4d5a-a692-a87037af107b" providerId="ADAL" clId="{A607ACB5-F40C-412A-A21E-8D57A08453C8}" dt="2025-04-07T02:49:05.686" v="4530" actId="1076"/>
          <ac:picMkLst>
            <pc:docMk/>
            <pc:sldMk cId="2283638977" sldId="486"/>
            <ac:picMk id="7" creationId="{79D9CC13-D5DD-0549-0B6F-8913FF69B8FA}"/>
          </ac:picMkLst>
        </pc:picChg>
        <pc:inkChg chg="add del">
          <ac:chgData name="Weifeng Xu" userId="e7aed605-a3dd-4d5a-a692-a87037af107b" providerId="ADAL" clId="{A607ACB5-F40C-412A-A21E-8D57A08453C8}" dt="2025-04-07T02:49:22.769" v="4532" actId="9405"/>
          <ac:inkMkLst>
            <pc:docMk/>
            <pc:sldMk cId="2283638977" sldId="486"/>
            <ac:inkMk id="8" creationId="{003ADCC9-4872-8161-A9EC-786A18D2886F}"/>
          </ac:inkMkLst>
        </pc:inkChg>
        <pc:inkChg chg="add">
          <ac:chgData name="Weifeng Xu" userId="e7aed605-a3dd-4d5a-a692-a87037af107b" providerId="ADAL" clId="{A607ACB5-F40C-412A-A21E-8D57A08453C8}" dt="2025-04-07T02:49:35.382" v="4533" actId="9405"/>
          <ac:inkMkLst>
            <pc:docMk/>
            <pc:sldMk cId="2283638977" sldId="486"/>
            <ac:inkMk id="9" creationId="{2B328E8B-A346-529A-1F00-4A066AA16295}"/>
          </ac:inkMkLst>
        </pc:inkChg>
        <pc:inkChg chg="add mod">
          <ac:chgData name="Weifeng Xu" userId="e7aed605-a3dd-4d5a-a692-a87037af107b" providerId="ADAL" clId="{A607ACB5-F40C-412A-A21E-8D57A08453C8}" dt="2025-04-07T02:49:46.017" v="4536"/>
          <ac:inkMkLst>
            <pc:docMk/>
            <pc:sldMk cId="2283638977" sldId="486"/>
            <ac:inkMk id="10" creationId="{750DF079-68E6-8223-778F-0BA8D78E1087}"/>
          </ac:inkMkLst>
        </pc:inkChg>
        <pc:inkChg chg="add mod">
          <ac:chgData name="Weifeng Xu" userId="e7aed605-a3dd-4d5a-a692-a87037af107b" providerId="ADAL" clId="{A607ACB5-F40C-412A-A21E-8D57A08453C8}" dt="2025-04-07T02:49:46.017" v="4536"/>
          <ac:inkMkLst>
            <pc:docMk/>
            <pc:sldMk cId="2283638977" sldId="486"/>
            <ac:inkMk id="11" creationId="{2A4C5EC2-3C2D-DDC9-6529-2CC18B235EBF}"/>
          </ac:inkMkLst>
        </pc:inkChg>
      </pc:sldChg>
      <pc:sldChg chg="modSp del mod">
        <pc:chgData name="Weifeng Xu" userId="e7aed605-a3dd-4d5a-a692-a87037af107b" providerId="ADAL" clId="{A607ACB5-F40C-412A-A21E-8D57A08453C8}" dt="2021-08-08T21:26:30.075" v="2563" actId="47"/>
        <pc:sldMkLst>
          <pc:docMk/>
          <pc:sldMk cId="2999971030" sldId="487"/>
        </pc:sldMkLst>
      </pc:sldChg>
      <pc:sldChg chg="del">
        <pc:chgData name="Weifeng Xu" userId="e7aed605-a3dd-4d5a-a692-a87037af107b" providerId="ADAL" clId="{A607ACB5-F40C-412A-A21E-8D57A08453C8}" dt="2021-08-08T21:26:30.107" v="2564" actId="47"/>
        <pc:sldMkLst>
          <pc:docMk/>
          <pc:sldMk cId="1679723272" sldId="488"/>
        </pc:sldMkLst>
      </pc:sldChg>
      <pc:sldChg chg="modSp del mod">
        <pc:chgData name="Weifeng Xu" userId="e7aed605-a3dd-4d5a-a692-a87037af107b" providerId="ADAL" clId="{A607ACB5-F40C-412A-A21E-8D57A08453C8}" dt="2021-08-08T21:26:30.141" v="2565" actId="47"/>
        <pc:sldMkLst>
          <pc:docMk/>
          <pc:sldMk cId="145347310" sldId="489"/>
        </pc:sldMkLst>
      </pc:sldChg>
      <pc:sldChg chg="del">
        <pc:chgData name="Weifeng Xu" userId="e7aed605-a3dd-4d5a-a692-a87037af107b" providerId="ADAL" clId="{A607ACB5-F40C-412A-A21E-8D57A08453C8}" dt="2021-08-08T21:26:31.160" v="2575" actId="47"/>
        <pc:sldMkLst>
          <pc:docMk/>
          <pc:sldMk cId="4071646353" sldId="491"/>
        </pc:sldMkLst>
      </pc:sldChg>
      <pc:sldChg chg="del">
        <pc:chgData name="Weifeng Xu" userId="e7aed605-a3dd-4d5a-a692-a87037af107b" providerId="ADAL" clId="{A607ACB5-F40C-412A-A21E-8D57A08453C8}" dt="2021-08-08T21:26:31.242" v="2577" actId="47"/>
        <pc:sldMkLst>
          <pc:docMk/>
          <pc:sldMk cId="3992710873" sldId="492"/>
        </pc:sldMkLst>
      </pc:sldChg>
      <pc:sldChg chg="del">
        <pc:chgData name="Weifeng Xu" userId="e7aed605-a3dd-4d5a-a692-a87037af107b" providerId="ADAL" clId="{A607ACB5-F40C-412A-A21E-8D57A08453C8}" dt="2021-08-08T21:26:31.273" v="2578" actId="47"/>
        <pc:sldMkLst>
          <pc:docMk/>
          <pc:sldMk cId="3844125229" sldId="493"/>
        </pc:sldMkLst>
      </pc:sldChg>
      <pc:sldChg chg="del">
        <pc:chgData name="Weifeng Xu" userId="e7aed605-a3dd-4d5a-a692-a87037af107b" providerId="ADAL" clId="{A607ACB5-F40C-412A-A21E-8D57A08453C8}" dt="2021-08-08T21:26:30.173" v="2566" actId="47"/>
        <pc:sldMkLst>
          <pc:docMk/>
          <pc:sldMk cId="48681424" sldId="494"/>
        </pc:sldMkLst>
      </pc:sldChg>
      <pc:sldChg chg="del">
        <pc:chgData name="Weifeng Xu" userId="e7aed605-a3dd-4d5a-a692-a87037af107b" providerId="ADAL" clId="{A607ACB5-F40C-412A-A21E-8D57A08453C8}" dt="2021-08-08T21:26:31.307" v="2579" actId="47"/>
        <pc:sldMkLst>
          <pc:docMk/>
          <pc:sldMk cId="1802302037" sldId="495"/>
        </pc:sldMkLst>
      </pc:sldChg>
      <pc:sldChg chg="del">
        <pc:chgData name="Weifeng Xu" userId="e7aed605-a3dd-4d5a-a692-a87037af107b" providerId="ADAL" clId="{A607ACB5-F40C-412A-A21E-8D57A08453C8}" dt="2021-08-08T21:26:30.299" v="2570" actId="47"/>
        <pc:sldMkLst>
          <pc:docMk/>
          <pc:sldMk cId="3788700773" sldId="496"/>
        </pc:sldMkLst>
      </pc:sldChg>
      <pc:sldChg chg="del">
        <pc:chgData name="Weifeng Xu" userId="e7aed605-a3dd-4d5a-a692-a87037af107b" providerId="ADAL" clId="{A607ACB5-F40C-412A-A21E-8D57A08453C8}" dt="2021-08-08T21:26:32.599" v="2595" actId="47"/>
        <pc:sldMkLst>
          <pc:docMk/>
          <pc:sldMk cId="1156047588" sldId="497"/>
        </pc:sldMkLst>
      </pc:sldChg>
      <pc:sldChg chg="del">
        <pc:chgData name="Weifeng Xu" userId="e7aed605-a3dd-4d5a-a692-a87037af107b" providerId="ADAL" clId="{A607ACB5-F40C-412A-A21E-8D57A08453C8}" dt="2021-08-08T21:26:30.233" v="2568" actId="47"/>
        <pc:sldMkLst>
          <pc:docMk/>
          <pc:sldMk cId="2615184067" sldId="498"/>
        </pc:sldMkLst>
      </pc:sldChg>
      <pc:sldChg chg="del">
        <pc:chgData name="Weifeng Xu" userId="e7aed605-a3dd-4d5a-a692-a87037af107b" providerId="ADAL" clId="{A607ACB5-F40C-412A-A21E-8D57A08453C8}" dt="2021-08-08T21:26:30.208" v="2567" actId="47"/>
        <pc:sldMkLst>
          <pc:docMk/>
          <pc:sldMk cId="2180313746" sldId="49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19.402"/>
    </inkml:context>
    <inkml:brush xml:id="br0">
      <inkml:brushProperty name="width" value="0.035" units="cm"/>
      <inkml:brushProperty name="height" value="0.035" units="cm"/>
      <inkml:brushProperty name="color" value="#FF0066"/>
    </inkml:brush>
  </inkml:definitions>
  <inkml:trace contextRef="#ctx0" brushRef="#br0">110 1 24575,'-3'-1'0,"0"1"0,-1 1 0,1-1 0,0 0 0,0 1 0,0-1 0,0 1 0,0 0 0,0 0 0,0 0 0,0 1 0,0-1 0,0 1 0,0 0 0,1-1 0,-1 1 0,1 0 0,-1 0 0,1 1 0,0-1 0,0 0 0,0 1 0,-2 3 0,0 2 0,0 0 0,1 1 0,0-1 0,0 1 0,1 0 0,0 0 0,0 11 0,-2 24 0,-6 29 0,9-68 0,-1 0 0,2 0 0,-1 0 0,0 0 0,1 0 0,0 0 0,0 0 0,1 0 0,-1 1 0,1-1 0,0 0 0,2 5 0,-1-6 0,0-1 0,0 1 0,0-1 0,1 0 0,-1 0 0,1 0 0,0 0 0,0 0 0,0 0 0,0-1 0,0 0 0,1 1 0,-1-1 0,1 0 0,7 2 0,0 2 0,0 0 0,0 1 0,0 1 0,12 11 0,-15-12 0,1 0 0,-1-1 0,1 0 0,0 0 0,1-1 0,17 8 0,-11-8 0,0 0 0,0-2 0,1 0 0,-1 0 0,31-1 0,-25 0 0,1 0 0,-1 1 0,39 12 0,-49-11 0,0 2 0,0-1 0,0 1 0,15 12 0,-20-13 0,0 0 0,0 0 0,0-1 0,1 1 0,0-2 0,0 1 0,0-1 0,0-1 0,1 1 0,-1-1 0,1-1 0,8 1 0,-15-2 0,1 0 0,-1-1 0,1 1 0,-1-1 0,1 0 0,-1 0 0,0 0 0,1 0 0,-1 0 0,0-1 0,0 1 0,0-1 0,0 1 0,0-1 0,0 0 0,-1 0 0,1 0 0,0 0 0,-1 0 0,0 0 0,1 0 0,-1 0 0,0-1 0,1-3 0,3-7 0,-1 0 0,0 0 0,2-20 0,-2 13 0,-2 10 0,0-1 0,0 0 0,-1 0 0,-1 0 0,-1-14 0,1 20 0,-1 0 0,0 1 0,0-1 0,0 0 0,-1 0 0,0 0 0,0 1 0,0-1 0,0 1 0,-1-1 0,0 1 0,0 0 0,-5-6 0,-17-25 0,22 29 0,-1 0 0,0 1 0,0-1 0,-1 1 0,-6-7 0,3 6 0,0 0 0,0 1 0,-1 0 0,0 0 0,0 1 0,0 0 0,0 1 0,-1 0 0,1 0 0,-1 1 0,-19-2 0,-10 1 0,-69 5 0,38 0 0,52-2-1365,2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24.482"/>
    </inkml:context>
    <inkml:brush xml:id="br0">
      <inkml:brushProperty name="width" value="0.035" units="cm"/>
      <inkml:brushProperty name="height" value="0.035" units="cm"/>
      <inkml:brushProperty name="color" value="#FFC114"/>
    </inkml:brush>
  </inkml:definitions>
  <inkml:trace contextRef="#ctx0" brushRef="#br0">0 20 24575,'55'-17'0,"-21"15"0,1 2 0,-1 1 0,48 8 0,-22-2 0,134 6 0,-20-6 0,-116-7 0,71 8 0,-11 3-25,186-8-1,-156-6-1216,-136 3 1206,460 20-187,-82 20-3151,-69-4 2496,145 21-364,298 49 1242,-698-98 0,409 42 0,77 11 0,-486-53 0,182 29 0,271 28 0,-308-44 0,438 26 21,-370-30 191,377 26 822,-334-5-997,-9 0 27,-182-26-291,151 35 1,504 93 327,-241-36 1549,-376-73-1910,-29-7 3519,-63-7-1970,156 41-1197,-207-51-92,37 4 0,22 6 0,22 8 0,37 12 0,-87-16 0,-27-9 0,0-1 0,1-2 0,33 6 0,-41-10 0,0 1 0,-1 0 0,37 18 0,20 6 0,-33-14 0,-30-10 0,0 0 0,-1-1 0,23 3 0,-12-3 0,-1 1 0,1 2 0,-1 0 0,-1 2 0,33 17 0,-22-10 0,-27-14 0,1 0 0,-1-1 0,1 0 0,0 0 0,11 1 0,-12-3 0,0 1 0,0 1 0,0 0 0,0 0 0,0 0 0,14 8 0,-10-5 0,-1-1 0,1 0 0,0 0 0,0-1 0,13 1 0,27 8 0,-23-3 0,0-1 0,1-2 0,0-1 0,1-1 0,40 0 0,-46-3 0,1 1 0,34 7 0,-52-8 0,16 2 0,-1-1 0,29-2 0,-61-1-124,-1 0 0,1 0 0,-1-1 0,1-1 0,-1 0 0,1 0-1,0 0 1,0-1 0,1-1 0,-12-6 0,8 2-6702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25.302"/>
    </inkml:context>
    <inkml:brush xml:id="br0">
      <inkml:brushProperty name="width" value="0.035" units="cm"/>
      <inkml:brushProperty name="height" value="0.035" units="cm"/>
      <inkml:brushProperty name="color" value="#FFC114"/>
    </inkml:brush>
  </inkml:definitions>
  <inkml:trace contextRef="#ctx0" brushRef="#br0">1118 1 24575,'10'0'0,"0"1"0,0 0 0,-1 1 0,1 0 0,0 0 0,-1 1 0,0 1 0,0-1 0,0 1 0,0 1 0,11 8 0,78 25 0,-72-26 0,-21-11 0,0 1 0,0 0 0,0 0 0,0 0 0,-1 1 0,1 0 0,6 5 0,-10-6 0,0-1 0,0 0 0,0 1 0,0-1 0,-1 0 0,1 1 0,0-1 0,-1 1 0,1-1 0,-1 1 0,0-1 0,0 1 0,1 0 0,-1-1 0,0 1 0,0-1 0,0 1 0,-1 0 0,1-1 0,0 1 0,-1-1 0,1 1 0,-1-1 0,1 1 0,-1-1 0,0 1 0,1-1 0,-1 0 0,0 1 0,0-1 0,-2 2 0,0 2 0,0-1 0,0 0 0,-1 0 0,1 0 0,-1 0 0,0-1 0,0 1 0,0-1 0,-1 0 0,1-1 0,-1 1 0,0-1 0,0 1 0,0-1 0,0-1 0,-5 2 0,-8 1 0,0-2 0,0 0 0,-26-1 0,24 0 0,1 0 0,-22 3 0,1 3 39,-63 0 0,-6 2-909,-18-1 696,83-7 182,-53 8-1,-20 1-5,3-1 947,46-2-955,1-4 0,-79-4 0,39-1-1341,91 2-5479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27.259"/>
    </inkml:context>
    <inkml:brush xml:id="br0">
      <inkml:brushProperty name="width" value="0.035" units="cm"/>
      <inkml:brushProperty name="height" value="0.035" units="cm"/>
      <inkml:brushProperty name="color" value="#FFC114"/>
    </inkml:brush>
  </inkml:definitions>
  <inkml:trace contextRef="#ctx0" brushRef="#br0">1 1 24575,'26'1'0,"0"3"0,0 0 0,0 1 0,0 2 0,-1 0 0,36 17 0,22 5 0,-5-12 0,3 1 0,125 38 0,-60-19 0,-120-30 0,1-2 0,36 3 0,44 6 0,532 87-6160,-274-46 3629,259 32 2531,323 48-3147,-483-66 4091,87 15 269,-38-16-1213,-33-5 0,-360-42 0,66 7 0,150 27 0,78 14 3912,334 45-2541,-516-67-1371,177 31 0,-296-61 263,150 45 1,-57-11 2577,-65-18-2784,70 21-57,-3-12 0,-34-8 0,-7 12-11,38 8 184,28 6 638,-91-10-811,-88-33 0,-35-12 0,-1 0 0,1 2 0,-1 0 0,-1 1 0,28 17 0,14 11 0,-42-26 0,0 0 0,-1 0 0,0 2 0,24 22 0,51 48 0,-37-36 0,10 0 0,-18-15 0,96 64 0,-76-50 0,-42-30 0,0 2 0,-1 0 0,25 25 0,-5-4 0,-31-28 0,0 0 0,20 23 0,-27-26 0,1 0 0,0 0 0,0-1 0,0 0 0,0 0 0,1-1 0,0 0 0,0 0 0,1-1 0,9 5 0,-8-4 0,0 1 0,-1 0 0,1 0 0,-1 0 0,0 1 0,11 13 0,17 15 0,-36-35 0,52 43 0,1-3 0,62 36 0,-112-73 0,0-1 0,0 0 0,0 1 0,0-1 0,-1 1 0,1 0 0,-1 0 0,1 0 0,2 5 0,-3-4 0,0-1 0,1 1 0,0 0 0,0-1 0,0 0 0,7 6 0,16 9 0,0 2 0,-2 1 0,0 1 0,-1 1 0,-2 0 0,32 45 0,-25-30 0,2-1 0,1-2 0,59 52 0,-67-63 0,-19-19 0,0 0 0,1-1 0,-1 1 0,1-1 0,0 0 0,9 5 0,5-1-16,-29-21 117,-5-8-1551,9 9-5376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30.482"/>
    </inkml:context>
    <inkml:brush xml:id="br0">
      <inkml:brushProperty name="width" value="0.035" units="cm"/>
      <inkml:brushProperty name="height" value="0.035" units="cm"/>
      <inkml:brushProperty name="color" value="#FFC114"/>
    </inkml:brush>
  </inkml:definitions>
  <inkml:trace contextRef="#ctx0" brushRef="#br0">1 1 24575,'38'2'0,"0"2"0,0 2 0,74 20 0,-70-15 0,102 21 0,-123-27 0,37 5 0,12 3 0,91 20 0,-45-11 0,176 50-2924,-57-13 2363,298 38-3292,-212-45 2076,816 113-2160,-846-128 3417,123 14 618,792 59-2596,-318-18 6409,-340-30-3911,-359-35 3024,187 54 1,-294-64-3162,-43-10 128,40 13 0,286 90 1112,-158-49-197,56 13-906,311 87 0,-420-124 0,67 18 0,32 30 537,-171-53-883,-47-18 728,0-2 0,57 14 0,-61-18-236,0 1 1,-1 2-1,0 1 0,33 19 1,35 13-177,-58-28 64,78 35 2016,-105-43-2038,-1 0 1,21 19-1,7 5-14,26 12 2,-28-21 0,-1 3 0,-1 0 0,48 48 0,-58-49 0,2-1 0,0-2 0,56 34 0,-45-31 0,-33-21 0,0 1 0,-1 0 0,0 0 0,9 11 0,-10-10 0,1-1 0,-1 0 0,1 0 0,0-1 0,0 1 0,8 4 0,0 0 0,-1 0 0,0 1 0,-1 1 0,0-1 0,15 21 0,18 17 0,-31-34 0,-1 0 0,-1 1 0,0 0 0,9 18 0,3 4 0,41 75 0,-23-38 0,-33-60 0,0 0 0,-2 1 0,1 0 0,-2 0 0,0 1 0,-1 0 0,0 0 0,1 27 0,-3-34 0,0 0 0,1 0 0,0 0 0,0 0 0,8 14 0,9 23 0,-10-16 0,21 39 0,-2-4 0,56 113 0,-79-164 0,-2-1 0,1 1 0,-2 0 0,0 1 0,2 20 0,-1-7 0,1 0 0,2-1 0,1 0 0,16 39 0,30 47 0,-45-79 0,-8-28 0,1 0 0,-1-1 0,1 1 0,0-1 0,0 1 0,0-1 0,5 7 0,17 21 0,-17-24 0,1 1 0,-2 0 0,1 0 0,-1 1 0,8 21 0,-9-19 0,0 0 0,1-1 0,1 0 0,0 0 0,15 20 0,-13-20 0,21 43 0,-23-42 0,0 0 0,0 0 0,10 12 0,14 18 0,-2 2 0,40 81 0,-26-45 0,-32-62-1365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3.490"/>
    </inkml:context>
    <inkml:brush xml:id="br0">
      <inkml:brushProperty name="width" value="0.035" units="cm"/>
      <inkml:brushProperty name="height" value="0.035" units="cm"/>
      <inkml:brushProperty name="color" value="#FF0066"/>
    </inkml:brush>
  </inkml:definitions>
  <inkml:trace contextRef="#ctx0" brushRef="#br0">773 2 24575,'-98'-2'0,"-104"4"0,184 2 0,1 0 0,0 1 0,0 1 0,0 0 0,0 1 0,1 1 0,0 1 0,-18 13 0,20-14 0,5-3 0,0-1 0,0 0 0,-18 4 0,-19 9 0,2 3 0,24-11 0,0 0 0,1 2 0,0 0 0,-22 17 0,38-25 0,0 1 0,1 0 0,-1 0 0,1 0 0,-1 0 0,2 1 0,-1-1 0,0 1 0,1-1 0,0 1 0,0-1 0,0 1 0,0 0 0,1-1 0,0 9 0,0-3 0,0-1 0,0 0 0,1 0 0,1 0 0,0 0 0,0 0 0,4 11 0,5 3 0,2 0 0,0 0 0,1-2 0,20 24 0,31 9 0,-46-36 0,1 0 0,1-2 0,1 0 0,1-1 0,26 13 0,37 24 0,-45-26 0,66 29 0,-33-17 0,-38-22 0,40 15 0,15 5 0,12 3 0,-30-14 0,-5 11 0,-17-8 0,135 67 0,-114-57 0,-61-33 0,1-1 0,0 0 0,0-1 0,0 0 0,13 1 0,31 8 0,-21-4 0,0-2 0,1-2 0,0-1 0,-1-2 0,54-4 0,-1 0 0,453 3 0,-519-1 0,0-1 0,27-6 0,-12 1 0,-19 3 0,-1 0 0,0-1 0,-1-1 0,1-1 0,-1 0 0,-1-1 0,1-1 0,25-19 0,-25 19 0,0 0 0,31-11 0,-31 14 0,1-2 0,-1 1 0,22-16 0,-8 3 0,-13 10 0,-1-2 0,25-22 0,-34 26 0,0-1 0,-1 0 0,10-18 0,-11 17 0,1 0 0,0 1 0,14-17 0,-3 9 0,-1-1 0,-1-1 0,-1 0 0,0-1 0,-1-1 0,-2 0 0,0-1 0,9-26 0,-16 28 0,-1 1 0,-1-1 0,-1 0 0,-1 0 0,0 1 0,-4-24 0,3 40 0,1 0 0,-1 1 0,0-1 0,1 0 0,-1 1 0,-1-1 0,1 1 0,0-1 0,-1 1 0,1 0 0,-1 0 0,1-1 0,-1 1 0,0 0 0,0 0 0,0 1 0,0-1 0,-1 0 0,1 1 0,0-1 0,-5-1 0,-5-3 0,-1 2 0,0-1 0,-18-3 0,-4-1 0,5-2 0,9 3 0,0 1 0,-1 0 0,0 2 0,-1 0 0,-32-2 0,-76-11 0,76 9 133,15 2-1631,25 5-5328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7.144"/>
    </inkml:context>
    <inkml:brush xml:id="br0">
      <inkml:brushProperty name="width" value="0.035" units="cm"/>
      <inkml:brushProperty name="height" value="0.035" units="cm"/>
      <inkml:brushProperty name="color" value="#FF0066"/>
    </inkml:brush>
  </inkml:definitions>
  <inkml:trace contextRef="#ctx0" brushRef="#br0">0 21 24575,'0'0'0,"1"-1"0,-1 0 0,0 0 0,1 0 0,-1 1 0,1-1 0,-1 0 0,1 0 0,-1 1 0,1-1 0,0 0 0,-1 1 0,1-1 0,0 1 0,-1-1 0,1 1 0,0-1 0,0 1 0,-1-1 0,1 1 0,0 0 0,0 0 0,0-1 0,0 1 0,0 0 0,-1 0 0,3 0 0,28-4 0,-28 4 0,338-2 0,-174 4 0,182-4 561,372 4-8495,-624 2 4166,52 3 4760,56 2 138,-7 1-4049,98 14 2918,159 9-2270,751 29 2727,-917-47-280,170 12-259,424-11 1514,-566-19-1989,316 8 1357,-213 6-3058,74-7 3316,121 7 2163,456 42-4862,-255 7 1642,-594-29 935,-37-5-796,171 13-2442,510 66 3992,-343-54-2342,45 8 619,268 43-279,-822-101 317,541 37-1518,-1 27 361,230 15 3689,-116-19-587,-543-45-2119,575 90-2264,60 11 2627,-364-42-193,-245-42 0,419 61 1227,-334-58-905,-100-14-2452,186 33 4998,-158-21-2132,-74-13 68,107 11-1,-181-30-224,0 1-1,0 1 1,-1 1-1,0 0 1,24 12-1,-22-9 240,1-1-1,0 0 1,33 6-1,5 4 664,-45-12-1508,1-1-1,0-1 1,17 3-1,-8-2 28,-1 0 0,24 9 0,31 7 0,-51-15 0,42 15 0,-9-2 0,-19-7 0,76 10 0,-97-19 0,1 2 0,28 9 0,21 5 0,-22-9 0,78 26 0,152 76 0,-247-99 0,31 9 0,-44-16 0,0 0 0,0 1 0,0 0 0,0 2 0,19 12 0,-14-8 0,0 0 0,0-2 0,1 0 0,1-1 0,33 8 0,30 13 0,-33-10 0,63 14 0,-68-22 0,-1 2 0,49 23 0,-50-19 0,1-2 0,0-2 0,50 9 0,-42-11 0,96 34 0,-13 1 0,-131-45 0,0 1 0,1-1 0,-2 2 0,1-1 0,10 8 0,19 11 0,59 28 0,-50-25 0,21 14 0,-39-22 0,2-1 0,0-2 0,55 21 0,-67-29 0,0 0 0,0 2 0,17 10 0,-19-10 0,-1-1 0,1 0 0,0-1 0,26 8 0,-21-8 0,0 1 0,0 0 0,0 1 0,27 18 0,-25-14 0,0-1 0,39 15 0,-7-12 0,-39-12 0,0 2 0,0 0 0,0 1 0,0 0 0,18 11 0,16 10 0,58 22 0,-24-11 0,-27-14 0,66 17 0,-24-8 0,-16 3 0,-65-26 0,0-1 0,1-1 0,0-1 0,0 0 0,0-1 0,1-1 0,26 3 0,-23-4 0,0 0 0,1 2 0,-1 0 0,-1 1 0,1 1 0,-1 1 0,37 21 0,13 4 0,-17-18 0,-44-14 0,-1 1 0,1 1 0,0-1 0,-1 1 0,12 6 0,15 6 0,1 0 0,1-3 0,0-1 0,64 11 0,-63-14 0,-3-2 0,-20-4 0,0 2 0,0-1 0,0 2 0,16 6 0,-2 2 0,-4-3 0,34 21 0,-25-18 113,-13-7-1591,-9-1-5348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8.505"/>
    </inkml:context>
    <inkml:brush xml:id="br0">
      <inkml:brushProperty name="width" value="0.035" units="cm"/>
      <inkml:brushProperty name="height" value="0.035" units="cm"/>
      <inkml:brushProperty name="color" value="#FF0066"/>
    </inkml:brush>
  </inkml:definitions>
  <inkml:trace contextRef="#ctx0" brushRef="#br0">1 1 24575,'5'3'0,"0"1"0,0 0 0,-1 0 0,1 1 0,5 7 0,-7-9 0,2 4 0,0 1 0,-1 0 0,1 0 0,-1 0 0,-1 1 0,0-1 0,0 1 0,-1 0 0,1 0 0,-2 0 0,0 0 0,0 0 0,0 12 0,-1-7 0,2-1 0,0 1 0,0 0 0,1-1 0,5 13 0,-1-4 0,-1 0 0,-1 0 0,-1 1 0,2 24 0,-2-13 0,-4-31 0,2 6 0,-1 1 0,0-1 0,0 1 0,-1 0 0,0-1 0,-1 1 0,-2 9 0,3-19 2,0 0-1,0 1 0,0-1 1,0 0-1,0 0 0,0 1 1,0-1-1,0 0 0,0 0 1,0 1-1,0-1 0,0 0 1,0 0-1,0 1 0,0-1 1,0 0-1,-1 0 0,1 1 1,0-1-1,0 0 0,0 0 1,0 0-1,-1 1 0,1-1 1,0 0-1,0 0 0,0 0 1,-1 0-1,1 1 0,0-1 1,0 0-1,0 0 0,-1 0 1,1 0-1,0 0 0,0 0 1,-1 0-1,1 0 1,0 0-1,0 0 0,-1 0 1,1 0-1,0 0 0,0 0 1,-1 0-1,1 0 0,0 0 1,-1 0-1,-6-11-500,5 7-433,-4-5-5894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9.482"/>
    </inkml:context>
    <inkml:brush xml:id="br0">
      <inkml:brushProperty name="width" value="0.035" units="cm"/>
      <inkml:brushProperty name="height" value="0.035" units="cm"/>
      <inkml:brushProperty name="color" value="#FF0066"/>
    </inkml:brush>
  </inkml:definitions>
  <inkml:trace contextRef="#ctx0" brushRef="#br0">1 4 24362,'1681'0'0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23.859"/>
    </inkml:context>
    <inkml:brush xml:id="br0">
      <inkml:brushProperty name="width" value="0.035" units="cm"/>
      <inkml:brushProperty name="height" value="0.035" units="cm"/>
      <inkml:brushProperty name="color" value="#FF0066"/>
    </inkml:brush>
  </inkml:definitions>
  <inkml:trace contextRef="#ctx0" brushRef="#br0">1709 0 24575,'2'91'0,"-4"99"0,1-188 0,1 1 0,-1-1 0,0 0 0,0 1 0,0-1 0,0 0 0,0 0 0,0 0 0,-1 0 0,1 0 0,-1 0 0,1 0 0,-1-1 0,0 1 0,0 0 0,0-1 0,0 0 0,0 1 0,0-1 0,0 0 0,0 0 0,0 0 0,-4 1 0,-8 3 0,-1-1 0,-25 5 0,12-2 0,1 0 0,-3 2 0,0 0 0,-1-3 0,0 0 0,-56 1 0,70-6 0,-1 1 0,-23 5 0,23-4 0,0 0 0,-19 0 0,-524-4 0,543 2 0,1 1 0,-23 5 0,23-4 0,-1 0 0,-21 0 0,8-2 0,-5-2 0,1 2 0,-51 9 0,46-5-20,0-1-1,-80-4 1,52-2-1284,48 2-5522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18.875"/>
    </inkml:context>
    <inkml:brush xml:id="br0">
      <inkml:brushProperty name="width" value="0.035" units="cm"/>
      <inkml:brushProperty name="height" value="0.035" units="cm"/>
      <inkml:brushProperty name="color" value="#FF0066"/>
    </inkml:brush>
  </inkml:definitions>
  <inkml:trace contextRef="#ctx0" brushRef="#br0">911 1 24575,'-11'0'0,"-27"0"0,-40 5 0,65-3 0,0 0 0,-1 1 0,1 1 0,0 0 0,0 1 0,-19 10 0,20-10 0,0 0 0,-1 0 0,0-1 0,0-1 0,-20 3 0,19-4 0,-1 1 0,1 0 0,0 1 0,-21 9 0,-74 32 0,41-18 0,15-7 0,30-12 0,1 1 0,-1 2 0,-34 20 0,51-26 0,0 1 0,1 0 0,-1 0 0,1 0 0,0 1 0,1-1 0,-1 1 0,1 0 0,1 1 0,-6 14 0,4-11 0,1-1 0,-1 0 0,-1 0 0,-10 14 0,12-19 0,0 1 0,0 1 0,1-1 0,-1 1 0,1-1 0,1 1 0,-1 0 0,1 0 0,1 0 0,-1 0 0,0 13 0,1 9 0,3 49 0,1-21 0,-4-30 0,1-12 0,0 0 0,1 0 0,3 18 0,-3-28 0,1 1 0,-1-1 0,1 0 0,0 1 0,1-1 0,0 0 0,-1 0 0,1 0 0,1-1 0,-1 1 0,1-1 0,4 5 0,24 17 0,1-1 0,0-2 0,2-1 0,57 27 0,-83-45 0,1 0 0,-1-1 0,1-1 0,0 0 0,17 2 0,-15-3 0,0 1 0,0 1 0,12 4 0,-5-1 0,0-1 0,1-1 0,-1 0 0,34 1 0,-30-2 0,0 2 0,-1 0 0,30 11 0,-33-9 0,0-1 0,0-1 0,1-1 0,38 4 0,-48-8 0,13 0 0,0 1 0,0 1 0,25 5 0,121 22 0,-147-25 0,38 10 0,-42-8 0,1-2 0,-1 0 0,23 2 0,30 4 0,-50-6 0,1-1 0,21 0 0,85-5 0,102 4 0,-163 8 0,-46-6 0,1-1 0,22 0 0,-35-2 0,144-6 0,-136 2 0,1 0 0,0 0 0,-1-2 0,0 0 0,0-1 0,25-13 0,-22 7 0,-1-1 0,0-1 0,-1-1 0,0-1 0,17-20 0,-21 18 0,0 0 0,-2-1 0,19-36 0,10-17 0,-34 59 0,0 1 0,-2-1 0,0 0 0,0 0 0,-1 0 0,0 0 0,-1-1 0,-1 0 0,0 1 0,-1-1 0,-1 0 0,0 0 0,-1 0 0,-2-16 0,2 26 0,0-1 0,0 0 0,-1 0 0,1 1 0,-1-1 0,0 0 0,0 1 0,-1 0 0,1-1 0,-1 1 0,0 0 0,0 1 0,0-1 0,-1 0 0,1 1 0,-1 0 0,0 0 0,0 0 0,-6-3 0,0 0 0,0 1 0,-1 0 0,1 0 0,-1 1 0,0 1 0,0 0 0,-14-2 0,14 3 0,0-2 0,0 1 0,0-1 0,1-1 0,0 0 0,-19-12 0,16 9 0,0 0 0,0 2 0,-17-7 0,9 7 0,0 0 0,-1 2 0,-29-3 0,-62-14 0,29 4 0,68 13 44,0 0 1,-19-7-1,-20-6-1542,41 14-5328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21.442"/>
    </inkml:context>
    <inkml:brush xml:id="br0">
      <inkml:brushProperty name="width" value="0.035" units="cm"/>
      <inkml:brushProperty name="height" value="0.035" units="cm"/>
      <inkml:brushProperty name="color" value="#FF0066"/>
    </inkml:brush>
  </inkml:definitions>
  <inkml:trace contextRef="#ctx0" brushRef="#br0">114 120 24575,'0'-1'0,"0"1"0,-1-1 0,1 0 0,0 1 0,0-1 0,0 0 0,-1 1 0,1-1 0,0 0 0,0 1 0,-1-1 0,1 1 0,-1-1 0,1 0 0,-1 1 0,1-1 0,-1 1 0,1 0 0,-1-1 0,1 1 0,-1-1 0,1 1 0,-1 0 0,0-1 0,1 1 0,-1 0 0,1 0 0,-1-1 0,0 1 0,1 0 0,-1 0 0,0 0 0,0 0 0,1 0 0,-1 0 0,0 0 0,1 0 0,-1 0 0,0 0 0,1 0 0,-1 1 0,0-1 0,1 0 0,-2 1 0,-1 0 0,0-1 0,0 1 0,0 0 0,0 1 0,0-1 0,0 0 0,0 1 0,-3 2 0,1 2 0,0 0 0,0 0 0,0 0 0,1 1 0,0 0 0,0 0 0,0 0 0,1 0 0,0 1 0,-3 12 0,3-4 0,-1 1 0,2-1 0,0 1 0,1 16 0,3 99 0,-2-130 0,1 0 0,-1 0 0,1 1 0,-1-1 0,1 0 0,0 0 0,0 0 0,0 0 0,0 0 0,0 0 0,1 0 0,-1-1 0,0 1 0,1 0 0,-1-1 0,1 1 0,0-1 0,-1 1 0,1-1 0,0 0 0,0 0 0,0 0 0,3 1 0,5 2 0,0-1 0,0 0 0,19 3 0,1 0 0,2 2 0,-1-1 0,1-1 0,0-2 0,55 0 0,-73-3 0,-1 0 0,0 1 0,15 3 0,35 5 0,-40-9 0,178-3 0,-197 1 0,0 1 0,0-1 0,0 0 0,-1-1 0,1 1 0,0-1 0,0 0 0,-1 0 0,0 0 0,1 0 0,-1 0 0,0-1 0,0 0 0,0 0 0,0 1 0,0-1 0,-1-1 0,0 1 0,1 0 0,-1-1 0,0 1 0,-1-1 0,1 0 0,0 1 0,1-8 0,1-6 0,0 1 0,-1-1 0,-1 0 0,1-32 0,-3 25 0,-1-83 0,-1 102 0,1 1 0,-1-1 0,0 0 0,0 0 0,0 1 0,0-1 0,-1 1 0,0 0 0,0 0 0,-6-7 0,-10-15 0,16 22 0,-1 0 0,1 0 0,-1 0 0,0 1 0,0-1 0,-1 1 0,1 0 0,-1 0 0,1 1 0,-1-1 0,0 1 0,-8-3 0,-5-1 0,-1 1 0,-22-4 0,16 5 0,10 2 0,0 0 0,0-2 0,-28-9 0,19 4 54,-39-8-1,42 12-544,-1 0 1,-29-14-1,40 14-6335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20.199"/>
    </inkml:context>
    <inkml:brush xml:id="br0">
      <inkml:brushProperty name="width" value="0.035" units="cm"/>
      <inkml:brushProperty name="height" value="0.035" units="cm"/>
      <inkml:brushProperty name="color" value="#FF0066"/>
    </inkml:brush>
  </inkml:definitions>
  <inkml:trace contextRef="#ctx0" brushRef="#br0">159 4948 24575,'1'-23'0,"-1"0"0,-2 0 0,0 0 0,-1 1 0,-1-1 0,-13-38 0,0 10 0,-18-94 0,26 103 0,-13-34 0,15 57 0,1 1 0,1-1 0,1 0 0,-2-26 0,-4-21 0,7 47 0,-4-36 0,6-553 0,3 293 0,-1 300 0,1 0 0,0 0 0,1 0 0,10-27 0,6-32 0,-13 37 0,2 1 0,1 0 0,1 1 0,20-42 0,0 14 0,-16 35 0,-1 0 0,14-46 0,-21 55 0,1 1 0,1 0 0,0 1 0,2 0 0,21-31 0,-10 17 0,19-36 0,78-93 0,-103 142 0,0 2 0,29-27 0,63-56 0,143-116 0,-228 197 0,37-23 0,-38 28 0,-1-1 0,32-29 0,61-50 0,-103 85 0,53-37 0,-35 26 0,0-1 0,-2-2 0,36-35 0,-56 50 0,1 1 0,0 0 0,1 0 0,0 1 0,0 0 0,16-8 0,-16 10 0,1-2 0,-1 1 0,-1-1 0,1 0 0,-1-1 0,13-11 0,-6 2 0,2 1 0,0 1 0,26-17 0,22-18 0,30-25 0,-7 6 0,-23 23 0,-7 5 0,48-32 0,-2 3 0,-85 55 0,31-17 0,9-5 0,50-31 0,-43 29 0,-16-1 0,-41 30 0,1 1 0,0 0 0,1 0 0,19-10 0,-8 6 0,0-2 0,39-29 0,-42 27 0,1 2 0,1 0 0,29-14 0,-32 18 0,-1 0 0,0-1 0,21-17 0,-21 14 0,1 1 0,28-15 0,89-52 0,-57 32 0,100-51 0,-139 82 0,-32 15 0,0-1 0,0 0 0,-1-1 0,1 1 0,-1-1 0,1 0 0,-1-1 0,9-6 0,5-9 0,2 2 0,0 0 0,43-24 0,-29 19 0,-25 14-1365,-1-1-5461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21.489"/>
    </inkml:context>
    <inkml:brush xml:id="br0">
      <inkml:brushProperty name="width" value="0.035" units="cm"/>
      <inkml:brushProperty name="height" value="0.035" units="cm"/>
      <inkml:brushProperty name="color" value="#FF0066"/>
    </inkml:brush>
  </inkml:definitions>
  <inkml:trace contextRef="#ctx0" brushRef="#br0">0 159 24575,'42'-15'0,"63"-2"0,33-3 0,-55 8 0,-16 4 0,-12-3 0,0 3 0,71-1 0,-108 8 0,-1 0 0,30-8 0,-11 1 0,23-10 0,0-1 0,-55 18 0,0 0 0,1 1 0,-1-1 0,0 1 0,0 0 0,1 0 0,-1 0 0,0 1 0,0 0 0,0-1 0,5 3 0,-7-2 0,0 0 0,0 0 0,-1 1 0,1-1 0,0 1 0,0-1 0,-1 1 0,1-1 0,-1 1 0,0 0 0,1 0 0,-1 0 0,0 0 0,0 0 0,0 0 0,0 0 0,-1 0 0,1 1 0,-1-1 0,1 0 0,-1 0 0,1 0 0,-1 4 0,1 9 0,-1 0 0,-2 22 0,0-18 0,2 3 0,0-6 0,-1 0 0,0-1 0,-6 26 0,5-36 0,1 0 0,-1 0 0,0-1 0,0 1 0,-1-1 0,1 1 0,-1-1 0,0 0 0,0 0 0,0 0 0,-1-1 0,1 1 0,-1-1 0,0 0 0,-6 5 0,4-4 0,1 1 0,0 0 0,0 0 0,0 0 0,1 1 0,0-1 0,0 1 0,0 0 0,0 0 0,1 1 0,-4 10 0,4-8 0,-2 0 0,1 0 0,-1 0 0,0-1 0,-11 13 0,10-14 0,1 0 0,0 1 0,1-1 0,0 1 0,-5 11 0,-4 9 0,9-22-170,1 1-1,1 0 0,-1 0 1,1 0-1,1 0 0,-1 0 1,0 13-1,1-4-6655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37.257"/>
    </inkml:context>
    <inkml:brush xml:id="br0">
      <inkml:brushProperty name="width" value="0.035" units="cm"/>
      <inkml:brushProperty name="height" value="0.035" units="cm"/>
      <inkml:brushProperty name="color" value="#FF0066"/>
    </inkml:brush>
  </inkml:definitions>
  <inkml:trace contextRef="#ctx0" brushRef="#br0">728 101 24575,'-1'-1'0,"1"0"0,0 0 0,0 1 0,-1-1 0,1 0 0,-1 0 0,1 1 0,0-1 0,-1 0 0,1 1 0,-1-1 0,0 1 0,1-1 0,-1 0 0,1 1 0,-1-1 0,0 1 0,1 0 0,-1-1 0,0 1 0,0 0 0,1-1 0,-1 1 0,0 0 0,0 0 0,0-1 0,-1 1 0,-28-4 0,21 3 0,-8-2 0,-31-4 0,-88-3 0,120 10 0,-17 0 0,-40 6 0,61-4 0,-1 0 0,2 1 0,-1 1 0,0 0 0,1 0 0,-19 11 0,21-11 0,1 0 0,-1-1 0,1-1 0,-1 1 0,0-1 0,0-1 0,-14 2 0,14-3 0,-1 2 0,1-1 0,0 1 0,0 0 0,0 1 0,0 0 0,-10 5 0,13-5 0,0 1 0,0 0 0,0 0 0,1 0 0,-1 1 0,1 0 0,0 0 0,0 1 0,1-1 0,-6 10 0,7-11 0,1 0 0,0 0 0,1 1 0,-1-1 0,1 1 0,0-1 0,0 1 0,0 0 0,0-1 0,1 1 0,0 0 0,0 0 0,0-1 0,1 1 0,-1 0 0,3 7 0,9 57 0,-11-58 0,0-1 0,0 1 0,1-1 0,0 1 0,1-1 0,0 0 0,1 0 0,0 0 0,1 0 0,6 9 0,18 22 0,-1-3 0,34 38 0,-52-65 0,1 0 0,0-1 0,1-1 0,0 0 0,0 0 0,1-1 0,21 9 0,83 44 0,-96-53 0,0 0 0,0-1 0,29 5 0,25 9 0,-6 1 0,1-3 0,0-2 0,1-4 0,1-3 0,107 2 0,-152-11 0,50 9 0,-25-2 0,28 10 0,-60-12 0,1-1 0,31 3 0,284-5 0,-177-5 0,-139 1 0,1-1 0,0-1 0,35-11 0,-36 9 0,0 0 0,1 1 0,37-2 0,-37 5 0,1-2 0,-1 0 0,1-2 0,-1 0 0,-1-1 0,1-2 0,-1 0 0,28-15 0,-25 9 0,-1-1 0,30-26 0,-43 31 0,0 0 0,0 0 0,-1-1 0,-1 0 0,12-23 0,6-7 0,-10 18 0,-6 12 0,-1-1 0,0 0 0,-1-1 0,0 0 0,-1 0 0,7-25 0,4-20 0,-12 40 0,1 0 0,-2 0 0,-1 0 0,3-31 0,-6 41 0,1 1 0,-1 0 0,0 0 0,-1-1 0,0 1 0,0 0 0,-1 0 0,1 0 0,-1 0 0,-1 0 0,0 1 0,0-1 0,0 1 0,0-1 0,-1 1 0,0 0 0,-1 1 0,-4-7 0,8 12 0,-12-16 0,-1 1 0,-1 1 0,0 0 0,-1 2 0,-25-17 0,-2 3 0,-69-36 0,94 54 0,0 1 0,0 0 0,-1 2 0,-32-7 0,-52 2-1365,77 9-5461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39.838"/>
    </inkml:context>
    <inkml:brush xml:id="br0">
      <inkml:brushProperty name="width" value="0.035" units="cm"/>
      <inkml:brushProperty name="height" value="0.035" units="cm"/>
      <inkml:brushProperty name="color" value="#FF0066"/>
    </inkml:brush>
  </inkml:definitions>
  <inkml:trace contextRef="#ctx0" brushRef="#br0">0 6373 24575,'23'3'0,"0"0"0,0 1 0,-1 1 0,0 1 0,0 1 0,0 1 0,21 11 0,18 5 0,-11-1 0,-37-17 0,-1 0 0,1-1 0,1 0 0,-1-1 0,18 3 0,36 7 0,-1 2 0,0 3 0,78 34 0,63 20 0,8-22 0,188 45-2417,-44-21 1517,589 123 900,-494-110-1532,-222-46-894,262 18 1978,2-39 96,-446-20 192,372 6-2865,210-8 3051,-172-1-108,-58-22 82,-270 13 0,172-34 21,-148 18-1095,38-2 925,381-62 1092,60 1 2915,-10 1-2721,-529 74-1155,142-31-417,130-42-2047,59-17 3606,-223 51-1019,365-113 1141,-408 111-1427,124-45-254,-194 66 495,292-121 80,-301 118 1638,-2 2-1746,124-75 1,27-28 921,8-5 56,35-22-1223,-263 160 212,25-18 1,59-49 0,-60 44 0,59-38 0,-60 47 7,260-164-285,-211 126-941,212-157 742,-240 171 706,-6 6 319,47-49 1,2-7-78,-39 37 151,63-75 1,-120 130-623,34-43 0,40-65 0,-57 79 465,-2 0-1,-1-1 1,-1 0 0,-2-1-1,12-44 1,-16 45-465,2 1 0,2 1 0,17-34 0,-13 31 0,-2-1 0,13-42 0,34-91 0,-50 138 0,47-124 0,16-37 0,-43 113 0,65-131 0,-43 99 0,-20 35 0,-21 44 0,18-30 0,-20 37 0,-1 0 0,-1 0 0,-1 0 0,-1-1 0,7-38 0,9-34 0,-11 54 0,15-42 0,-15 53 0,-2 1 0,-1-1 0,-1 0 0,4-45 0,-11 63 0,-1 2 0,1 0 0,0 0 0,1 0 0,0 0 0,0 1 0,1-1 0,1 1 0,0 0 0,0 0 0,7-11 0,2-2 0,-2 0 0,0-1 0,-2 0 0,9-33 0,-14 46 0,1 0 0,0 0 0,1 0 0,0 1 0,1 0 0,0 0 0,0 1 0,11-11 0,-7 8 0,-1 0 0,-1-1 0,16-26 0,-8 8 0,1 0 0,42-52 0,-53 74 0,-3 2 0,1 1 0,-1-2 0,-1 1 0,5-13 0,13-24 0,-3 19 0,-1-1 0,-1-1 0,-2 0 0,14-36 0,-22 50 0,0-1 0,1 1 0,0 1 0,1-1 0,15-16 0,-12 16 0,-1-1 0,-1-1 0,12-23 0,-14 25 0,1 1 0,0-1 0,0 1 0,2 1 0,-1-1 0,1 1 0,1 1 0,18-14 0,-6 4 0,169-147 0,-183 159 0,0-1 0,0 0 0,-1 0 0,8-13 0,14-16 0,-14 20 0,-12 12 0,1 0 0,0 1 0,1 0 0,-1 0 0,1 0 0,11-7 0,-7 6 0,-1-1 0,-1 0 0,1 0 0,8-10 0,21-18 0,4-6 0,-5 4 0,-17 17 0,-18 17 0,0 1 0,0-1 0,0 1 0,0 0 0,1 0 0,-1 0 0,1 0 0,-1 0 0,1 0 0,0 1 0,0-1 0,0 1 0,0 0 0,0 0 0,0 0 0,4-1 0,48-7 0,82-25 0,-127 30 0,-1-1 0,0 1 0,0-2 0,-1 1 0,9-8 0,23-14 0,55-26 0,-2 8-1365,-81 40-5461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41.322"/>
    </inkml:context>
    <inkml:brush xml:id="br0">
      <inkml:brushProperty name="width" value="0.035" units="cm"/>
      <inkml:brushProperty name="height" value="0.035" units="cm"/>
      <inkml:brushProperty name="color" value="#FF0066"/>
    </inkml:brush>
  </inkml:definitions>
  <inkml:trace contextRef="#ctx0" brushRef="#br0">0 73 24575,'77'2'0,"83"-4"0,-107-8 0,-38 7 0,0 0 0,20-1 0,-15 3 0,-1-2 0,21-5 0,0 0 0,84-23 0,-122 30 0,-1 1 0,0 0 0,0 0 0,0 0 0,0 0 0,0 0 0,0 0 0,0 0 0,0 0 0,0 1 0,0-1 0,0 0 0,0 1 0,0-1 0,0 0 0,0 1 0,0-1 0,0 1 0,0 0 0,0-1 0,0 1 0,-1 0 0,1-1 0,1 3 0,-1-1 0,1 0 0,-1 0 0,0 0 0,-1 0 0,1 1 0,0-1 0,-1 0 0,1 1 0,-1-1 0,1 5 0,-1 2 0,-1 0 0,1 0 0,-2-1 0,1 1 0,-4 10 0,-64 227 0,62-220 0,2-11 0,2 1 0,0-1 0,-3 32 0,5-32 0,-1 1 0,0-1 0,-2 0 0,-6 21 0,5-21 0,0 1 0,2-1 0,0 1 0,-2 21 0,5-18-1365,0-2-5461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47.955"/>
    </inkml:context>
    <inkml:brush xml:id="br0">
      <inkml:brushProperty name="width" value="0.035" units="cm"/>
      <inkml:brushProperty name="height" value="0.035" units="cm"/>
      <inkml:brushProperty name="color" value="#FF0066"/>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05.738"/>
    </inkml:context>
    <inkml:brush xml:id="br0">
      <inkml:brushProperty name="width" value="0.035" units="cm"/>
      <inkml:brushProperty name="height" value="0.035" units="cm"/>
      <inkml:brushProperty name="color" value="#FFC114"/>
    </inkml:brush>
  </inkml:definitions>
  <inkml:trace contextRef="#ctx0" brushRef="#br0">369 1 24575,'0'27'0,"-1"-1"0,-5 34 0,4-50 0,0 0 0,-1-1 0,0 1 0,-1-1 0,0 0 0,0 0 0,-1 0 0,0-1 0,-9 12 0,-22 24 0,-75 105 0,106-140 0,1 1 0,0 0 0,0 0 0,1 0 0,1 1 0,-1-1 0,0 17 0,1-12 0,0-1 0,-1 1 0,-7 16 0,-17 44 0,16-42 0,-1-1 0,-1-1 0,-24 38 0,34-61 0,-1-1 0,1 1 0,0 0 0,0 0 0,1 0 0,0 0 0,1 0 0,0 0 0,-1 11 0,5 83 0,0-46 0,-4-18 0,0-24 0,0-1 0,2 0 0,-1 1 0,4 12 0,-3-22 0,0 0 0,0 0 0,1 0 0,-1 0 0,1 0 0,0-1 0,0 1 0,0-1 0,0 1 0,1-1 0,0 0 0,-1 0 0,1 0 0,0-1 0,0 1 0,1 0 0,4 2 0,182 110 0,-180-110 0,0-1 0,0-1 0,1 0 0,-1 0 0,1-1 0,-1 0 0,1-1 0,0 0 0,20-2 0,44 7 0,-47 0 0,0-1 0,1-2 0,-1 0 0,1-2 0,0-1 0,0-1 0,34-7 0,-56 6 0,1 0 0,-1-1 0,0 0 0,-1 0 0,1-1 0,-1 1 0,1-2 0,-1 1 0,0-1 0,0 0 0,-1 0 0,0 0 0,0-1 0,0 0 0,0 0 0,5-9 0,-3 1 0,0 0 0,-1 0 0,-1-1 0,0 1 0,-1-1 0,5-30 0,-7 34 0,1 0 0,0 0 0,0 1 0,9-15 0,-8 16 0,0 0 0,-1-1 0,1 1 0,-2 0 0,1-1 0,1-13 0,-1-2 0,1 1 0,1 0 0,10-27 0,4-21 0,-10 36 0,-5 26 0,-1-1 0,-1-1 0,0 1 0,0 0 0,-1 0 0,0-1 0,-1 1 0,-1-1 0,0 1 0,0-1 0,-3-10 0,-1 5 0,-1 1 0,0 0 0,-1 0 0,-14-22 0,15 26 0,0 0 0,1-1 0,1 0 0,-4-16 0,-12-31 0,15 50 0,-1 0 0,-1 1 0,1 0 0,-2 0 0,1 1 0,-1 0 0,0 0 0,-1 0 0,0 1 0,0 1 0,0 0 0,-16-8 0,-1 1 0,-1 0 0,0 2 0,-47-12 0,39 14 0,0-1 0,1-2 0,-38-18 0,63 26 0,-1 0 0,0 1 0,1 0 0,-1 1 0,-15-2 0,20 3 38,10 1-1441,4 0-5423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09.873"/>
    </inkml:context>
    <inkml:brush xml:id="br0">
      <inkml:brushProperty name="width" value="0.035" units="cm"/>
      <inkml:brushProperty name="height" value="0.035" units="cm"/>
      <inkml:brushProperty name="color" value="#FFC114"/>
    </inkml:brush>
  </inkml:definitions>
  <inkml:trace contextRef="#ctx0" brushRef="#br0">0 4672 24575,'1'0'0,"0"-1"0,0 1 0,0 0 0,0-1 0,0 1 0,-1-1 0,1 1 0,0-1 0,0 0 0,-1 1 0,1-1 0,0 0 0,-1 1 0,1-1 0,-1 0 0,1 0 0,-1 1 0,1-1 0,-1 0 0,0 0 0,1 0 0,-1 0 0,0 0 0,0 0 0,1 0 0,-1 1 0,0-3 0,3-29 0,-2 28 0,0-39 0,0 20 0,0 1 0,8-39 0,0 25 0,1 0 0,2 1 0,28-58 0,-36 83 0,0 1 0,-1-1 0,0 0 0,2-18 0,-4 21 0,1-1 0,-1 0 0,1 1 0,1-1 0,-1 1 0,1-1 0,0 1 0,1 0 0,6-10 0,13-14 0,13-17 0,-31 43 0,-1 0 0,0-1 0,-1 1 0,1-1 0,3-10 0,-5 12 0,0-1 0,1 0 0,-1 0 0,1 1 0,0 0 0,0-1 0,1 1 0,-1 0 0,1 1 0,4-5 0,-3 4 0,0 0 0,0-1 0,-1 1 0,0-1 0,0 0 0,0-1 0,0 1 0,-1-1 0,0 1 0,4-10 0,9-15 0,-13 25 0,1 0 0,1 0 0,-1 0 0,1 0 0,0 1 0,0 0 0,0 0 0,0 0 0,9-4 0,-8 5 0,0 0 0,-1-1 0,1 0 0,-1 0 0,0-1 0,0 1 0,8-11 0,-2 1 0,0 1 0,2 0 0,-1 0 0,2 2 0,15-12 0,15-12 0,25-17 0,-48 38 0,-1-1 0,26-25 0,-38 33 0,0 1 0,0 0 0,1 0 0,18-9 0,20-13 0,35-45 0,-56 48 0,43-33 0,-57 50 0,1 1 0,27-11 0,-25 12 0,-1-1 0,19-11 0,191-104-926,-22 13 136,-189 102 790,0 1 0,0 0 0,22-6 0,-21 7 0,1 0 0,25-14 0,-13 3 66,7-6 346,1 2 1,1 2 0,68-25-1,-89 37-412,0 0 0,0-2 0,-1 0 0,0 0 0,16-14 0,19-11 0,-29 23 0,0 1 0,37-13 0,-34 15 0,0-2 0,22-11 0,-24 9 0,0 2 0,0 1 0,1 0 0,24-4 0,-3-1 0,60-27 0,-72 26 0,1 2 0,0 1 0,66-14 0,-63 18 0,-1-2 0,0-1 0,0-2 0,42-22 0,27-9 0,-21 14 0,-10 5 0,116-58 0,-175 76 0,0 1 0,0 0 0,0 1 0,19-4 0,-19 5 0,0 0 0,0 0 0,-1-2 0,0 1 0,14-8 0,3-6 0,-15 9 0,0 0 0,0 1 0,0 1 0,1 0 0,0 1 0,0 0 0,0 1 0,31-4 0,-23 5-29,0-1 0,0-1-1,0 0 1,-1-2 0,31-15-1,-24 10-91,2 1-1,32-8 0,38-9 122,23-6 0,-24 22-3378,-16 2-1371,-23-1 5124,352-99-2189,-116 28-154,-98 34 5011,-47 15-2795,94-23 128,73-19 5983,165-11-6400,-469 84-37,321-35 338,-122 16-2834,-82 7 1824,571-85 686,-411 64-1536,-188 26 3609,190-41-1,-259 43-849,62-5 1,-60 10-1178,51-12-1,-62 9 210,1 2 1,45-1-1,-22 2-168,10-6-23,-41 5 0,-1 1 0,23 0 0,21 3 0,-21 1 0,1-1 0,70-12 0,-67 5 0,52 0 0,-13 1 0,235-38 0,-284 40 0,4 0 0,69-17 0,-65 11 0,0 1 0,1 2 0,0 3 0,80 1 0,-103 2 0,-1-1 0,32-7 0,-11 1 0,6 0 0,-27 4 0,0 1 0,33-2 0,78-5 0,5 0 0,20-3 0,-98 7 0,105-23 0,-119 19 0,1 2 0,90-5 0,-15 4 0,-4-1 0,-88 8 0,1-1 0,49-12 0,-50 9 0,0 0 0,56-2 0,-53 8 0,0-2 0,44-7 0,-38 4 0,39-1 0,20-3 0,-54 5 0,43 0 0,-47 3 0,62-9 0,56-13 0,-106 15 0,0 1 0,87-3 0,825 11-1016,-526-2 2032,-410-1-1016,0-1 0,-1-1 0,1-1 0,40-15 0,22-4 0,-59 17 0,0 2 0,0 1 0,39-1 0,-31 6 0,-1-3 0,50-8 0,-43 5 0,65-1 0,-66 5 0,77-11 0,-73 3 0,0 2 0,69-1 0,-82 5 0,0 0 0,1-2 0,46-14 0,15-2 0,38-7 0,-118 25 0,0-1 0,23-9 0,-24 8 0,1 0 0,23-4 0,-3 3 0,-6 0 0,0 2 0,36 0 0,-50 3 0,-1-1 0,1-1 0,0 0 0,-1-1 0,0 0 0,18-9 0,14-3 0,11-7 0,-46 18 0,0 0 0,0 1 0,0 0 0,1 1 0,0 0 0,-1 1 0,22-2 0,-22 4 0,11 0 0,0-1 0,0-1 0,28-5 0,87-13 0,-59-5 0,-37 11 0,-21 8 0,-7 2 0,0 0 0,-1-1 0,16-9 0,-19 11 0,1-1 0,-1 1 0,1 1 0,-1-1 0,1 2 0,0-1 0,-1 1 0,15 1 0,25-4 0,150-44 0,-145 34 0,-18 4 0,106-25 0,-99 31 0,-1 1 0,76 5 0,-30 0 0,-12-3 0,84 3 0,-61 16-1365,-83-17-5461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12.578"/>
    </inkml:context>
    <inkml:brush xml:id="br0">
      <inkml:brushProperty name="width" value="0.035" units="cm"/>
      <inkml:brushProperty name="height" value="0.035" units="cm"/>
      <inkml:brushProperty name="color" value="#FFC114"/>
    </inkml:brush>
  </inkml:definitions>
  <inkml:trace contextRef="#ctx0" brushRef="#br0">25 2 24575,'0'24'0,"-1"-1"0,-1 0 0,-7 33 0,4-23 0,1 1 0,2-1 0,1 1 0,6 61 0,-5-92 0,0 0 0,1 0 0,-1-1 0,1 1 0,0 0 0,0-1 0,0 1 0,0 0 0,0-1 0,1 0 0,-1 1 0,1-1 0,-1 0 0,1 1 0,0-1 0,0 0 0,3 3 0,1-1 0,1-1 0,-1 1 0,0-1 0,1 0 0,8 2 0,-7-2 0,0 0 0,0 0 0,0 1 0,11 8 0,-12-8 0,0 0 0,1-1 0,-1 0 0,1 0 0,0 0 0,0-1 0,0 0 0,0 0 0,0-1 0,0-1 0,10 1 0,16-1 0,42-5 0,-66 3 0,1-1 0,0 1 0,-1-2 0,18-7 0,21-6 0,-37 12 0,-1 0 0,1 0 0,-1-1 0,-1 0 0,1-1 0,15-13 0,-9 7 0,84-65 0,-94 70 0,0 0 0,0 0 0,0-1 0,-1 0 0,-1 0 0,9-19 0,1-1 0,-12 23 0,-1 0 0,0 0 0,0-1 0,0 1 0,-1 0 0,0-1 0,0 1 0,-1-1 0,0 0 0,0 1 0,0-1 0,-1 1 0,0-1 0,0 1 0,-1 0 0,0-1 0,0 1 0,0 0 0,-1 0 0,-4-7 0,5 10 0,-1 0 0,0 0 0,0 0 0,0 0 0,0 0 0,0 1 0,-1-1 0,1 1 0,-1 0 0,0 0 0,1 1 0,-1-1 0,0 1 0,0-1 0,0 1 0,-9-1 0,-5 0 0,0 0 0,-27 2 0,38 0 0,-10 1 0,0 1 0,-28 8 0,4-2 0,-38 10-1365,63-17-5461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17.159"/>
    </inkml:context>
    <inkml:brush xml:id="br0">
      <inkml:brushProperty name="width" value="0.035" units="cm"/>
      <inkml:brushProperty name="height" value="0.035" units="cm"/>
      <inkml:brushProperty name="color" value="#FFC114"/>
    </inkml:brush>
  </inkml:definitions>
  <inkml:trace contextRef="#ctx0" brushRef="#br0">279 1 24575,'-5'0'0,"-1"1"0,0 0 0,1 0 0,-1 1 0,1-1 0,-1 1 0,1 1 0,-1-1 0,1 1 0,0-1 0,0 1 0,-6 6 0,-8 7 0,-29 29 0,25-22 0,10-10 0,0 0 0,0 1 0,2 1 0,-19 29 0,25-34 0,0 0 0,1 0 0,0 0 0,1 0 0,0 0 0,0 1 0,1-1 0,1 1 0,-1 19 0,2-21 0,0-1 0,1 0 0,0 1 0,0-1 0,1 0 0,0 0 0,4 12 0,-4-16 0,0 1 0,1-1 0,-1 0 0,1-1 0,0 1 0,0 0 0,0-1 0,0 1 0,1-1 0,-1 0 0,1 0 0,0-1 0,0 1 0,8 3 0,-6-2 0,0 0 0,1 0 0,-1 1 0,0-1 0,9 12 0,-11-12 0,0 1 0,0-1 0,0-1 0,1 1 0,-1-1 0,1 1 0,0-1 0,0 0 0,0-1 0,0 0 0,0 1 0,9 1 0,19 0 0,-1-1 0,1-2 0,45-4 0,0 0 0,-29 5 0,-33-1 0,1 0 0,0-1 0,-1 0 0,1-2 0,0 0 0,-1-1 0,23-6 0,-34 6 0,-1 1 0,0-1 0,0 0 0,0 0 0,0-1 0,-1 1 0,1-1 0,-1 1 0,0-1 0,4-7 0,-3 6 0,0 0 0,0 0 0,1 0 0,-1 0 0,9-6 0,-7 7 0,-1-1 0,1 0 0,-1 0 0,0 0 0,0 0 0,0-1 0,-1 0 0,0 0 0,0 0 0,-1-1 0,1 1 0,-2-1 0,1 0 0,-1 0 0,0 0 0,0 0 0,0 0 0,-1 0 0,0-1 0,-1 1 0,0-9 0,1-14 0,1 7 0,-1-1 0,-2 1 0,0 0 0,-5-28 0,5 48 0,0 0 1,0 0-1,-1 0 0,1 1 0,-1-1 0,1 0 0,-1 1 1,0-1-1,0 1 0,0 0 0,0-1 0,0 1 0,0 0 1,-1 0-1,1 0 0,-1 1 0,1-1 0,-1 1 0,0-1 1,0 1-1,0 0 0,-5-2 0,-8 0 5,1 0 1,-1 1-1,-24-1 0,27 3-352,0-1-1,0-1 1,-14-3-1,14 1-6478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23.892"/>
    </inkml:context>
    <inkml:brush xml:id="br0">
      <inkml:brushProperty name="width" value="0.035" units="cm"/>
      <inkml:brushProperty name="height" value="0.035" units="cm"/>
      <inkml:brushProperty name="color" value="#FF0066"/>
    </inkml:brush>
  </inkml:definitions>
  <inkml:trace contextRef="#ctx0" brushRef="#br0">207 105 24575,'-3'-1'0,"-1"1"0,1 0 0,0 1 0,0-1 0,0 0 0,0 1 0,-1 0 0,1-1 0,0 1 0,0 1 0,0-1 0,1 0 0,-1 1 0,0-1 0,0 1 0,-4 4 0,4-3 0,1 1 0,-1-1 0,1 1 0,0 0 0,1 0 0,-1 0 0,0 0 0,1 0 0,0 0 0,0 0 0,-1 9 0,-2 5 0,0 1 0,-2-1 0,-8 19 0,-4 12 0,15-35 0,0 0 0,-2 21 0,4-22 0,-1-1 0,0 0 0,-1 0 0,-5 16 0,0-4 0,1 1 0,1-1 0,1 1 0,1 0 0,0 46 0,0-21 0,-4 7 0,4-39 0,2-1 0,-2 22 0,5 485 0,-1-518 0,1 0 0,0 0 0,0 0 0,0 0 0,1 0 0,0 0 0,0 0 0,1-1 0,-1 1 0,1-1 0,0 1 0,1-1 0,-1 0 0,1 0 0,0-1 0,0 1 0,1-1 0,-1 0 0,1 0 0,0 0 0,7 3 0,11 7 0,2 0 0,0-2 0,39 13 0,-22-9 0,-30-11 0,0 0 0,0-1 0,0-1 0,0 0 0,1-1 0,-1 0 0,1-1 0,13 0 0,37 7 0,-54-6 0,1 0 0,-1-1 0,0 0 0,1 0 0,-1-1 0,1 0 0,-1-1 0,15-2 0,-4-3 0,0 0 0,0-1 0,0-1 0,-1-1 0,0-1 0,-1-1 0,0 0 0,-1-1 0,20-18 0,-33 25 0,0 0 0,0-1 0,0 1 0,-1-1 0,0 0 0,0 0 0,3-10 0,12-49 0,-14 51 0,5-49 0,-8 52 0,0-1 0,1 0 0,0 1 0,1 0 0,1-1 0,5-12 0,-6 13 0,1 0 0,-1 0 0,-1 0 0,1 0 0,-2 0 0,1-12 0,5-31 0,11-70 0,-12 75 0,-2-1 0,-5-92 0,-1 47 0,2 77 0,1 5 0,-1-1 0,0 0 0,-1 1 0,-1-1 0,0 1 0,0 0 0,-2-1 0,-8-21 0,1 9 0,6 14 0,0 2 0,0-1 0,-1 1 0,0-1 0,-10-10 0,13 17 0,0-1 0,0 0 0,1 0 0,-1 0 0,1 0 0,-3-10 0,-12-24 0,-20-6 0,27 34 0,0-1 0,1 0 0,-10-17 0,12 18 0,-1 0 0,0 1 0,-1-1 0,0 2 0,-13-11 0,-23-26 0,37 36-1365,0 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35.381"/>
    </inkml:context>
    <inkml:brush xml:id="br0">
      <inkml:brushProperty name="width" value="0.05" units="cm"/>
      <inkml:brushProperty name="height" value="0.05" units="cm"/>
      <inkml:brushProperty name="color" value="#FFC114"/>
    </inkml:brush>
  </inkml:definitions>
  <inkml:trace contextRef="#ctx0" brushRef="#br0">386 3 24575,'-50'-1'0,"23"-1"0,1 2 0,-45 6 0,62-5 0,1 1 0,0 0 0,0 1 0,0-1 0,0 1 0,1 1 0,-1 0 0,1 0 0,0 0 0,0 1 0,1 0 0,-12 11 0,8-7 0,1 2 0,0-1 0,0 1 0,1 1 0,1 0 0,0 0 0,0 0 0,1 1 0,1 0 0,0 0 0,1 0 0,0 1 0,1-1 0,1 1 0,0 0 0,1 0 0,0 14 0,0 25 0,-1-31 0,2 1 0,0-1 0,2 1 0,4 22 0,-5-42 0,0-1 0,0 1 0,0-1 0,0 1 0,0-1 0,0 1 0,1-1 0,-1 0 0,1 0 0,0 0 0,0 0 0,-1 0 0,1 0 0,1 0 0,-1-1 0,0 1 0,0-1 0,0 1 0,1-1 0,-1 0 0,1 0 0,-1 0 0,1 0 0,-1-1 0,5 2 0,-2-1 0,1 1 0,-1 0 0,0 0 0,0 0 0,9 7 0,-4-1 0,1-1 0,0 0 0,0 0 0,1-1 0,0 0 0,0-1 0,0-1 0,1 0 0,-1 0 0,1-1 0,0-1 0,0 0 0,0-1 0,20-1 0,-31 0 0,18 0 0,39-5 0,-52 4 0,0-1 0,0 0 0,-1 0 0,1 0 0,-1-1 0,0 0 0,0 0 0,0-1 0,9-6 0,9-8 0,-18 14 0,1 0 0,-1-1 0,-1 0 0,1 0 0,-1 0 0,0 0 0,0-1 0,0 0 0,-1 0 0,5-9 0,-3 5 0,-1-1 0,0 0 0,-1 0 0,-1-1 0,1 1 0,-2-1 0,0 1 0,1-13 0,6-33 0,-6 46 0,-1 1 0,-1-1 0,1 0 0,-2 1 0,1-1 0,-2-13 0,0 21 0,0 0 0,0 0 0,0 0 0,0 0 0,0 0 0,-1 0 0,1 0 0,-1 0 0,0 0 0,0 1 0,0-1 0,0 1 0,0-1 0,-1 1 0,1 0 0,-1 0 0,1 0 0,-1 0 0,0 1 0,0-1 0,0 1 0,0-1 0,0 1 0,0 0 0,-4-1 0,-10-2 0,-37-6 0,10 3 0,26 4-1365,3 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3.008"/>
    </inkml:context>
    <inkml:brush xml:id="br0">
      <inkml:brushProperty name="width" value="0.05" units="cm"/>
      <inkml:brushProperty name="height" value="0.05" units="cm"/>
      <inkml:brushProperty name="color" value="#FFC114"/>
    </inkml:brush>
  </inkml:definitions>
  <inkml:trace contextRef="#ctx0" brushRef="#br0">90 1 24575,'-1'0'0,"0"0"0,0 1 0,1-1 0,-1 1 0,0-1 0,0 1 0,0-1 0,0 1 0,1 0 0,-1-1 0,0 1 0,0 0 0,1 0 0,-1-1 0,1 1 0,-1 0 0,1 0 0,-1 0 0,1 0 0,-1 0 0,1 0 0,0 0 0,-1 0 0,1 0 0,0 0 0,0 0 0,0 1 0,-4 33 0,4-31 0,-2 27 0,1-7 0,-1 0 0,-7 36 0,-13 45 0,18-80 0,0-1 0,2 1 0,2 38 0,1-38 0,-2 0 0,0 0 0,-8 39 0,3-28 0,2 0 0,1 0 0,2 0 0,4 40 0,-1 5 0,-3-3 0,3 85 0,3-127 0,12 49 0,3 19 0,-14-75 0,1 0 0,1-1 0,1 0 0,24 48 0,-18-41 0,-1 0 0,11 42 0,-15-45 0,1 0 0,1-1 0,2 0 0,1-1 0,1-1 0,22 31 0,-19-23 0,6 7 0,62 79 0,-63-75 0,-6-11 0,-12-29 0,0 0 0,0 0 0,11 10 0,-11-12 0,0 0 0,-1 0 0,0 1 0,0 0 0,5 8 0,3 7 0,0 0 0,19 20 0,16 29 0,-40-61 0,0 0 0,0-1 0,1 1 0,0-2 0,0 1 0,15 9 0,22 21 0,-21-16 0,40 28 0,8 7 0,-65-52 0,1 0 0,-1 0 0,14 6 0,24 18 0,-31-18 0,0 0 0,0-2 0,2 1 0,-1-2 0,1 0 0,0-1 0,1-1 0,20 6 0,3 2 0,60 33 0,-16-7 0,-67-35 0,0 0 0,1-1 0,34 4 0,-4-1 0,-21-1 0,49 20 0,6 2 0,88 13 0,-155-39 0,1 0 0,0-1 0,0-1 0,23-2 0,-23 0 0,-1 1 0,0 1 0,1 0 0,26 6 0,21 13 0,-40-12 0,0 0 0,1-2 0,1-1 0,30 3 0,23 3 0,-56-7 0,45 3 0,-45-8 0,1 2 0,0 1 0,41 8 0,-57-8 24,0 0 0,1 0 0,-1-1 0,10 0 0,-16-1-83,0 0-1,0 0 1,0 0-1,0-1 1,0 1 0,-1 0-1,1-1 1,0 0-1,0 1 1,0-1 0,-1 0-1,1 0 1,0 0-1,-1 0 1,1 0 0,-1 0-1,1 0 1,-1-1-1,0 1 1,1 0 0,-1-1-1,0 1 1,0-1-1,1-2 1,4-9-6767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5.027"/>
    </inkml:context>
    <inkml:brush xml:id="br0">
      <inkml:brushProperty name="width" value="0.05" units="cm"/>
      <inkml:brushProperty name="height" value="0.05" units="cm"/>
      <inkml:brushProperty name="color" value="#FFC114"/>
    </inkml:brush>
  </inkml:definitions>
  <inkml:trace contextRef="#ctx0" brushRef="#br0">0 1 24575,'0'5'0,"0"1"0,1 0 0,-1 0 0,1-1 0,1 1 0,-1 0 0,1-1 0,-1 1 0,2-1 0,-1 0 0,0 0 0,5 6 0,0-2 0,1 1 0,1-1 0,-1 0 0,16 11 0,60 66 0,-78-81 0,40 36 0,-44-38 0,1 0 0,0 0 0,-1 0 0,1 0 0,-1 0 0,0 1 0,0-1 0,0 1 0,-1-1 0,1 1 0,-1 0 0,1 4 0,-2-7 0,0 0 0,0 0 0,0 0 0,0 0 0,0-1 0,-1 1 0,1 0 0,0 0 0,0 0 0,-1 0 0,1 0 0,-1-1 0,1 1 0,-1 0 0,1 0 0,-1-1 0,1 1 0,-1 0 0,0-1 0,1 1 0,-1-1 0,0 1 0,-1 0 0,-24 11 0,5-3 0,-92 69 0,104-70-46,7-7-85,0 1-1,0-1 0,0 1 0,0-1 0,0 0 0,-1 1 0,1-1 0,0 0 0,-3 0 0,-4 0-6694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37.871"/>
    </inkml:context>
    <inkml:brush xml:id="br0">
      <inkml:brushProperty name="width" value="0.05" units="cm"/>
      <inkml:brushProperty name="height" value="0.05" units="cm"/>
      <inkml:brushProperty name="color" value="#FF0066"/>
    </inkml:brush>
  </inkml:definitions>
  <inkml:trace contextRef="#ctx0" brushRef="#br0">506 4 24575,'-18'0'0,"-1"1"0,1 1 0,0 0 0,0 1 0,-25 8 0,31-7 0,1 1 0,0 0 0,-1 1 0,2 0 0,-1 1 0,1 0 0,0 0 0,-17 18 0,-8 1 0,29-22 0,0 0 0,0 0 0,1 1 0,-1 0 0,1 0 0,-5 6 0,-67 79 0,67-77 0,0 0 0,0 0 0,1 1 0,1 1 0,0-1 0,-6 18 0,7-14 0,1 0 0,1 0 0,1 0 0,0 0 0,1 1 0,1 0 0,1 22 0,1-25 0,0 0 0,1 0 0,6 26 0,-6-36 0,1 0 0,1 0 0,-1 0 0,1 0 0,0 0 0,1 0 0,-1-1 0,1 1 0,0-1 0,1 0 0,7 7 0,27 29 0,11 11 0,-25-32 0,63 49 0,-60-52 0,61 25 0,-72-35 0,58 17 0,-59-19 0,1-1 0,-1 2 0,0 0 0,18 10 0,124 61 0,-140-68 0,1-2 0,0 0 0,0-2 0,1 0 0,0-1 0,31 3 0,94 12 0,-87-12 0,1-2 0,102-6 0,-55-1 0,-68-1 0,1-1 0,-1-2 0,48-13 0,-23 4 0,-56 14 0,-1-1 0,0 0 0,0 0 0,0-1 0,0 0 0,-1 0 0,1 0 0,-1-1 0,1 0 0,5-5 0,1-3 0,1-2 0,12-17 0,-15 17 0,1 1 0,0 1 0,14-12 0,-20 19 0,-1 0 0,1-1 0,-1 1 0,0-1 0,0 1 0,-1-1 0,0 0 0,0-1 0,2-5 0,18-33 0,52-71 0,-68 102 0,1 0 0,-2 0 0,0 0 0,-1-1 0,5-21 0,10-77 0,-16 65 0,-1 0 0,-2 0 0,-6-49 0,5 92 0,-1 0 0,0 0 0,0 0 0,-1 0 0,0 0 0,1 0 0,-2 0 0,1 0 0,0 1 0,-1-1 0,0 1 0,0 0 0,0 0 0,-1 0 0,1 0 0,-1 0 0,0 1 0,0 0 0,-6-5 0,-7-1 0,0 0 0,-1 1 0,1 1 0,-21-5 0,-38-18 0,42 15 0,-1 2 0,-1 2 0,-43-10 0,63 17 0,-9 0 0,0 1 0,-1 0 0,1 2 0,-30 3 0,28-1 0,1-1 0,-1-1 0,-41-7 0,10-1 0,0 3 0,-1 2 0,-88 6 0,38 0 0,13-2-1365,76 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1.928"/>
    </inkml:context>
    <inkml:brush xml:id="br0">
      <inkml:brushProperty name="width" value="0.05" units="cm"/>
      <inkml:brushProperty name="height" value="0.05" units="cm"/>
      <inkml:brushProperty name="color" value="#FF0066"/>
    </inkml:brush>
  </inkml:definitions>
  <inkml:trace contextRef="#ctx0" brushRef="#br0">238 1 24575,'-12'0'0,"0"0"0,1 0 0,-1 0 0,-16 4 0,23-3 0,1 1 0,0-1 0,0 1 0,-1 0 0,1 0 0,0 0 0,0 1 0,1 0 0,-1-1 0,1 1 0,-1 0 0,-2 4 0,-9 11 0,1 1 0,-20 36 0,28-45 0,0 3 0,0 1 0,1 0 0,0 0 0,-3 25 0,4-23 0,2-9 0,1 0 0,0 1 0,0-1 0,1 0 0,-1 1 0,2-1 0,-1 1 0,1-1 0,0 0 0,1 1 0,-1-1 0,5 9 0,-5-12 0,1-1 0,0 1 0,0-1 0,1 1 0,-1-1 0,1 0 0,0 0 0,0 0 0,0 0 0,0 0 0,0-1 0,0 1 0,1-1 0,-1 0 0,1 0 0,0 0 0,0-1 0,-1 1 0,1-1 0,0 0 0,0 0 0,0 0 0,7 0 0,41 1 0,73-4 0,-27-1 0,-24 5 0,82-4 0,-143 0 0,0-1 0,0 0 0,0-1 0,21-10 0,24-6 0,-52 18 0,-1 0 0,0 0 0,0 0 0,0 0 0,0-1 0,0 0 0,0 0 0,-1 0 0,1 0 0,4-6 0,35-45 0,-22 25 0,-12 14-66,0-1 0,-2 0-1,1 0 1,-2-1 0,0 0-1,-2-1 1,1 1 0,2-23-1,-2 16-701,-1 4-6058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5.920"/>
    </inkml:context>
    <inkml:brush xml:id="br0">
      <inkml:brushProperty name="width" value="0.05" units="cm"/>
      <inkml:brushProperty name="height" value="0.05" units="cm"/>
      <inkml:brushProperty name="color" value="#FF0066"/>
    </inkml:brush>
  </inkml:definitions>
  <inkml:trace contextRef="#ctx0" brushRef="#br0">11378 1 24575,'-50'18'0,"-164"34"0,70-26 0,89-15 0,36-7 0,1 0 0,-33 1 0,-381-5 0,414 1 0,-1 1 0,-30 7 0,29-5 0,1 0 0,-24 0 0,16-3 0,0 1 0,-48 9 0,45-6 0,1-2 0,-1-1 0,-60-3 0,-33 2 0,58 10 0,48-7 0,-1 0 0,-26 1 0,-114-7 0,-67 4 0,105 21 0,-70 22 0,137-35 0,0-2 0,0-2 0,-55-2 0,41-6 0,-104 4 0,107 9 0,46-7 0,0 0 0,-25 1 0,-32-4 0,-143 11 0,192-8 0,-99 17 0,65-9 0,38-9 0,0 2 0,-38 13 0,11-2 0,-65 14 0,61-18 0,4-1 0,29-7 0,1 0 0,0 1 0,-26 11 0,30-8 0,0 1 0,0 0 0,-19 17 0,23-17 0,-1-1 0,1 0 0,-2 0 0,1-1 0,-1 0 0,-14 4 0,17-6 0,0 0 0,1 0 0,-1 1 0,1 0 0,0 0 0,-13 14 0,-25 16 0,-97 60 0,138-92 0,0 0 0,1 1 0,-1 0 0,1 0 0,-7 9 0,8-10 0,0 1 0,0-1 0,0 1 0,-1-1 0,0 0 0,0-1 0,0 1 0,-9 4 0,0-2 0,0-1 0,1 1 0,-1 1 0,1 0 0,0 0 0,1 1 0,-17 15 0,17-14 0,-1 0 0,0 0 0,-1-1 0,-20 9 0,17-9 0,-52 19 0,52-22 0,1 1 0,-32 16 0,-3 3 0,37-20 0,1 1 0,0 1 0,-16 11 0,13-8 0,-1 1 0,1-2 0,-2 0 0,0-1 0,-25 7 0,31-10 0,-1 1 0,1 1 0,0 0 0,1 0 0,-12 10 0,-2 1 0,3-2 0,16-11 0,0-1 0,0 0 0,0 0 0,0 0 0,-1 0 0,0-1 0,0 0 0,1-1 0,-1 1 0,-13 1 0,-9 2 0,0 0 0,0 2 0,1 1 0,0 1 0,-36 20 0,43-21 0,-146 62 0,118-49 0,32-15 0,1 0 0,0 1 0,1 1 0,-27 19 0,31-20 0,-2 0 0,1-1 0,-1 0 0,0-2 0,-1 1 0,1-1 0,-1-1 0,-15 3 0,-49 17 0,-44 27 0,87-33 0,29-14 0,-1 0 0,0-1 0,1 0 0,-1 0 0,0 0 0,-1-1 0,-9 2 0,-18 0 0,0 2 0,1 1 0,-1 1 0,-57 24 0,61-20 0,-39 11 0,-26 9 0,82-28 0,0 0 0,0 0 0,0-1 0,-16 1 0,20-4 0,1 1 0,-1 1 0,0-1 0,1 2 0,0-1 0,-1 1 0,1 1 0,0-1 0,0 2 0,-15 9 0,8-2 0,-2-1 0,0-1 0,0 0 0,-1-1 0,-34 10 0,0 2 0,30-13 0,0-1 0,-33 6 0,-14 4 0,25-2 0,20-6 0,-1-2 0,-28 6 0,45-11 0,0 0 0,1 1 0,-1 0 0,1 0 0,-9 6 0,9-5 0,1 0 0,-1-1 0,-1 0 0,1 0 0,-13 2 0,-39 7 0,41-7 0,-1-1 0,-23 2 0,17-4 0,0 1 0,1 2 0,-1 1 0,-47 17 0,-136 65 0,195-84 0,1-1 0,-1 0 0,0-1 0,0 0 0,-22-2 0,18 1 0,0 0 0,-27 5 0,37-4 0,0 1 0,0 0 0,0 0 0,-7 5 0,8-4 0,1-1 0,-1 0 0,0 0 0,0-1 0,-14 4 0,-174 28 0,-39 6 0,210-35 0,1 0 0,-31 12 0,-11 2 0,-56 18 0,19-4 0,72-25 0,0-1 0,-1-2 0,1-1 0,-40 0 0,54-3 0,0 1 0,0 0 0,0 1 0,0 1 0,1 0 0,-23 10 0,21-8 0,-76 20 0,61-18 0,1 1 0,-35 15 0,38-13 0,0-2 0,-1-1 0,0-1 0,-37 3 0,-1 1 0,-221 55 0,227-54 0,49-10 0,-1 0 0,0 1 0,1 0 0,0 1 0,-1 0 0,-14 9 0,15-8 0,0-1 0,0 1 0,0-2 0,0 0 0,-1 0 0,-18 0 0,-21 6 0,4 4 0,33-8 0,1-1 0,-1 0 0,-28 3 0,32-6 0,1 0 0,-1 2 0,1-1 0,0 1 0,0 1 0,0 0 0,-11 5 0,-12 6 0,-4 8 0,33-20 0,0 1 0,-1-1 0,1-1 0,0 1 0,-1 0 0,0-1 0,1 0 0,-1 0 0,-10 2 0,-22 4 0,1 2 0,0 2 0,1 1 0,-50 26 0,82-37-57,1-1 0,0 0 1,-1 0-1,1 0 0,-1 0 0,1 0 0,-1 0 0,0-1 0,1 1 0,-1-1 0,0 1 1,1-1-1,-1 0 0,0 0 0,1-1 0,-1 1 0,0 0 0,1-1 0,-1 0 1,0 1-1,1-1 0,-1 0 0,-3-2 0,-3-7-6769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7.017"/>
    </inkml:context>
    <inkml:brush xml:id="br0">
      <inkml:brushProperty name="width" value="0.05" units="cm"/>
      <inkml:brushProperty name="height" value="0.05" units="cm"/>
      <inkml:brushProperty name="color" value="#FF0066"/>
    </inkml:brush>
  </inkml:definitions>
  <inkml:trace contextRef="#ctx0" brushRef="#br0">289 1 24575,'-12'32'0,"4"-15"0,0 7 0,1 0 0,-1-1 0,-1 0 0,-1 0 0,-20 31 0,23-45 0,1-2 0,-2 1 0,-12 10 0,14-14 0,2 0 0,-1 0 0,0 0 0,1 1 0,0-1 0,0 1 0,0 0 0,0 0 0,1 0 0,0 1 0,0-1 0,0 1 0,-2 9 0,0 3 0,-1-2 0,-1 1 0,-17 30 0,-1 3 0,19-36 0,0 0 0,1 0 0,0 1 0,-3 19 0,7-30 0,1-1 0,-1 1 0,1 0 0,0-1 0,0 1 0,0 0 0,1-1 0,0 1 0,-1 0 0,1-1 0,0 1 0,0-1 0,1 1 0,-1-1 0,1 0 0,0 1 0,0-1 0,0 0 0,0 0 0,0 0 0,1-1 0,-1 1 0,5 3 0,0 0 0,-1 0 0,0 0 0,0 1 0,-1-1 0,9 15 0,-11-15 0,1 0 0,0 0 0,0-1 0,0 0 0,1 1 0,0-1 0,0-1 0,0 1 0,1-1 0,9 6 0,9 1 0,0-2 0,50 12 0,19 8 0,-82-25-227,1-1-1,-1 0 1,0 0-1,1-1 1,13 0-1,-5-1-6598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28.113"/>
    </inkml:context>
    <inkml:brush xml:id="br0">
      <inkml:brushProperty name="width" value="0.035" units="cm"/>
      <inkml:brushProperty name="height" value="0.035" units="cm"/>
      <inkml:brushProperty name="color" value="#FF0066"/>
    </inkml:brush>
  </inkml:definitions>
  <inkml:trace contextRef="#ctx0" brushRef="#br0">615 281 24575,'-36'0'0,"8"-1"0,1 1 0,-1 2 0,-48 8 0,18 1 0,42-9 0,0 1 0,0 1 0,1 0 0,-1 0 0,-26 14 0,35-15 0,-2 1 0,0 0 0,1 1 0,-1 0 0,1 1 0,0 0 0,0 0 0,1 1 0,0 0 0,0 0 0,-11 15 0,-28 43 0,13-18 0,28-42 0,0 1 0,1 0 0,-1 1 0,1-1 0,1 1 0,-1-1 0,1 1 0,-3 11 0,1 0 0,0 1 0,2 0 0,0 0 0,2 0 0,0 36 0,2-48 0,0-1 0,0 1 0,1 0 0,-1-1 0,1 1 0,1-1 0,0 0 0,-1 1 0,2-1 0,-1-1 0,1 1 0,0 0 0,0-1 0,0 0 0,1 0 0,0 0 0,0 0 0,0-1 0,12 7 0,-7-3 0,0-1 0,-1 1 0,10 11 0,-11-10 0,1-1 0,0-1 0,0 1 0,10 5 0,-4-5 0,-1-2 0,1 1 0,24 5 0,-24-7 0,89 40 0,-52-23 0,-38-14 0,0-2 0,1 0 0,-1-1 0,1-1 0,1 0 0,-1-1 0,29 3 0,-15-4 0,1 1 0,54 14 0,18 3 0,34-10-4573,71-8 8784,-160-2-3849,64 10-362,-74-5 0,40-1 0,-49-4 0,10 0 0,0 0 0,63 11 0,-54-5 0,1-2 0,0-2 0,51-5 0,-5 1 0,279 2 0,-352 1 0,-1 1 0,23 5 0,-22-3 0,44 2 0,33-7 0,82 2 0,-112 7 0,71 3 0,-125-10 0,0 0 0,24 6 0,26 2 0,5-9 0,-31 0 0,0 0 0,62 11 0,67 8 0,46-1 0,-61-6 0,-44-5 0,115 2 0,1 1 0,130-2 0,-228-9 0,-103 0 0,-1-2 0,1-1 0,-1 0 0,23-9 0,18-3 0,262-61 0,-304 72 0,-1 1 0,22-1 0,-24 4 0,0-1 0,-1-1 0,33-11 0,7-6 0,83-36 0,-103 44 0,-33 11 0,-1 1 0,0-1 0,0 1 0,0-1 0,1 0 0,-1 0 0,0-1 0,0 1 0,-1-1 0,1 1 0,0-1 0,0 0 0,-1 0 0,1 0 0,-1 0 0,1-1 0,-1 1 0,0-1 0,0 1 0,0-1 0,-1 0 0,3-3 0,10-37 0,14-80 0,-20 85 0,-3 2 0,-1-1 0,-2 0 0,-4-54 0,0 12 0,0 62 0,0 0 0,0-1 0,-2 1 0,-7-22 0,-5-22 0,14 53 0,-1-1 0,0 1 0,-1 0 0,0 1 0,0-1 0,0 1 0,-1-1 0,0 2 0,-1-1 0,-9-9 0,-1 0 0,-1 0 0,-34-22 0,-23-8 0,61 36 0,0 2 0,-1 0 0,1 0 0,-2 1 0,1 1 0,-1 0 0,0 1 0,0 1 0,0 0 0,-23-2 0,19 3 0,-34-12 0,-6-1 0,18 8 0,-301-54 0,174 46-950,-265 7-1,286 9 386,72 4 399,-113 20 0,30-3 173,143-19 175,-344 37-1894,4 27 659,334-62 1058,0-1 0,0-1 0,-33-1 0,34-1-6,0 0 1,0 1 0,-37 8-1,30 0 1905,-44 20 0,44-17-1130,-42 13 0,62-23-892,4-1 5,0-1-1,0 1 1,1 0 0,-1 0-1,0 0 1,0 0 0,1 1-1,-1-1 1,0 1-1,-2 2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30.859"/>
    </inkml:context>
    <inkml:brush xml:id="br0">
      <inkml:brushProperty name="width" value="0.035" units="cm"/>
      <inkml:brushProperty name="height" value="0.035" units="cm"/>
      <inkml:brushProperty name="color" value="#FF0066"/>
    </inkml:brush>
  </inkml:definitions>
  <inkml:trace contextRef="#ctx0" brushRef="#br0">1 263 24575,'15'-1'0,"-1"0"0,1-2 0,-1 0 0,26-9 0,31-5 0,-41 10 0,0 0 0,41-17 0,-35 12 0,-2 1 0,0 2 0,1 1 0,0 2 0,0 1 0,0 2 0,38 1 0,-39 3 0,0-3 0,48-7 0,68-14 0,-80 17 0,-53 6 0,0-1 0,1-1 0,-1 0 0,30-9 0,-17 3 0,0 1 0,0 2 0,32-3 0,-9 2 0,38-5 0,125-1 0,-169 13 0,44 0 0,117-13 0,-114 4 0,150 6 0,-113 4 0,889-2-1390,-865 10 848,4 0 161,-108-9 365,0 3 0,88 18-1,-93-16 18,0-2-1,1-1 1,55-5-1,-47 0-11,92 9-1,-64 4-267,244 28 1494,-129-20-2319,-165-15 1104,36 9 0,-38-6 0,45 4 0,129 19 83,-59-6-34,-33-3 1116,5 0 89,-110-19-1254,0 0 0,1 1 0,-1 0 0,0 0 0,-1 0 0,12 8 0,19 7 0,-4-5 0,1-2 0,65 12 0,-56-14 0,79 26 0,71 32 0,-172-60 25,1-1-1,37 5 0,-33-7-632,37 11 0,132 40 358,99 34 271,-101-30 1427,-32-13-1524,-1 21 76,-100-49 0,-45-14 0,0 0 0,-1 1 0,26 13 0,125 60 0,-56-29 0,-103-45 0,-1 0 0,1 0 0,-1 1 0,8 7 0,-9-8 0,-1 1 0,2-1 0,-1-1 0,0 1 0,1-1 0,-1 0 0,7 3 0,7 2 0,-1 1 0,0 0 0,28 21 0,-30-19 0,0-1 0,0-1 0,1 0 0,23 9 0,-30-14 0,0 0 0,-1 1 0,0 0 0,0 0 0,10 10 0,-8-8 0,0 1 0,20 10 0,-4-4 0,-2 0 0,0 2 0,29 24 0,-24-17 0,45 26 0,41 26 0,-86-54 0,12 0 0,-36-19 0,0 0 0,0 1 0,0 0 0,0 0 0,-1 1 0,1 0 0,7 6 0,10 10 0,43 29 0,-16-13 0,56 51 0,-14 2 0,-58-64 0,-28-21 0,1 1 0,0-1 0,-1 1 0,9 9 0,4 5 0,0-1 0,2-1 0,38 24 0,-30-21 0,37 31 0,8 6 0,-3-2 0,-37-28 0,55 34 0,-32-23 0,12 15 0,-36-28 0,52 32 0,-69-46 0,1 1 0,23 21 0,9 7 0,-7-10 0,177 137 0,-91-60 0,-37-45 0,1 0 0,-77-51 0,0-1 0,1-1 0,19 9 0,34 20 0,-7 3 0,-31-22 0,-2 1 0,0 2 0,30 28 0,-54-46 0,0 0 0,0 0 0,0 0 0,0-1 0,0 0 0,8 3 0,-8-4 0,0 0 0,0 1 0,0-1 0,-1 1 0,0 0 0,1 0 0,-1 1 0,0 0 0,5 5 0,-3-2 0,0-1 0,0-1 0,0 1 0,1-1 0,-1 0 0,1-1 0,14 7 0,-11-5 0,0-1 0,-1 2 0,15 11 0,73 62 0,-64-52 0,-15-12 0,0 0 0,2-2 0,-1 0 0,2-2 0,29 15 0,-43-23 0,1 0 0,-1 1 0,-1 0 0,1 0 0,-1 0 0,9 10 0,-8-9 0,0 1 0,0-1 0,0 0 0,1 0 0,8 4 0,33 15 0,77 53 0,-119-73 0,1-1 0,0 0 0,0-1 0,16 6 0,-18-8 0,0 1 0,0 0 0,0 0 0,0 1 0,-1 0 0,1 0 0,-1 0 0,0 1 0,0-1 0,0 1 0,5 5 0,-3-2 0,0 0 0,0-1 0,1 0 0,0 0 0,0-1 0,1 0 0,-1 0 0,1-1 0,13 5 0,21 11 0,-35-15 0,0 0 0,0 0 0,-1 1 0,9 9 0,-9-9 0,0 1 0,0-1 0,1 0 0,10 5 0,-1-1 0,0 1 0,0 1 0,-2 0 0,17 16 0,-15-15 0,0 0 0,2-1 0,27 13 0,-24-13 0,-1 1 0,24 17 0,-36-25 0,0 1 0,0-1 0,1 0 0,-1-1 0,1 0 0,0 0 0,12 1 0,-11-2 0,0 0 0,0 1 0,-1 1 0,1-1 0,15 11 0,34 23 0,2-2 0,85 36 0,-13-20 0,-22-9 0,-91-36 0,0-1 0,23 5 0,12 3 0,-7-3 0,-38-10 0,-1 1 0,1 0 0,-1 1 0,0 0 0,13 7 0,-17-8 0,0 1 0,1-1 0,-1 0 0,1-1 0,-1 1 0,9-1 0,28 9 0,-38-8 0,0 1 0,0 0 0,0 1 0,0-1 0,-1 1 0,7 7 0,21 15 0,-20-18 0,-1 0 0,0 1 0,-1 0 0,0 1 0,0 0 0,10 13 0,1 2 0,-14-19 0,0 1 0,1-2 0,-1 1 0,10 4 0,-2 0 0,-41-24 0,20 12 0,1 0 0,0-1 0,0 0 0,0 0 0,0 0 0,0-1 0,0 0 0,1 0 0,0 0 0,-7-8 0,-30-41-1365,34 44-5461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32.211"/>
    </inkml:context>
    <inkml:brush xml:id="br0">
      <inkml:brushProperty name="width" value="0.035" units="cm"/>
      <inkml:brushProperty name="height" value="0.035" units="cm"/>
      <inkml:brushProperty name="color" value="#FF0066"/>
    </inkml:brush>
  </inkml:definitions>
  <inkml:trace contextRef="#ctx0" brushRef="#br0">25 1 24575,'1'0'0,"0"0"0,0 1 0,0-1 0,0 1 0,0-1 0,0 1 0,0 0 0,0-1 0,0 1 0,0 0 0,0 0 0,0 0 0,-1 0 0,1 0 0,0 0 0,-1-1 0,1 2 0,0 0 0,13 26 0,-8-17 0,36 58 0,-22-38 0,31 66 0,-47-90 0,0-1 0,0 0 0,0 0 0,1-1 0,6 7 0,20 26 0,-30-36 0,0-1 0,0 1 0,0 0 0,0 0 0,0 0 0,0 0 0,-1 0 0,1 0 0,-1 0 0,0 0 0,1 0 0,-1 0 0,0 0 0,0 0 0,0 1 0,0-1 0,-2 4 0,1-4 0,0 0 0,0 0 0,0 0 0,0 0 0,-1 0 0,1-1 0,-1 1 0,0 0 0,1-1 0,-1 1 0,0-1 0,0 1 0,0-1 0,0 0 0,0 0 0,0 0 0,0 0 0,0 0 0,-1-1 0,-2 2 0,-51 7 0,44-8 0,4 1-25,0-1 0,1 2 1,-1-1-1,1 1 0,-1 0 0,1 0 0,0 1 0,0 0 0,1 0 0,-1 0 0,1 1 0,0 0 1,0 1-1,-5 5 0,-8 7-967,10-11-5834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1:55.208"/>
    </inkml:context>
    <inkml:brush xml:id="br0">
      <inkml:brushProperty name="width" value="0.035" units="cm"/>
      <inkml:brushProperty name="height" value="0.035" units="cm"/>
      <inkml:brushProperty name="color" value="#FF0066"/>
    </inkml:brush>
  </inkml:definitions>
  <inkml:trace contextRef="#ctx0" brushRef="#br0">109 21 24575,'-7'0'0,"0"0"0,0 0 0,0 1 0,0 0 0,0 0 0,-12 4 0,17-4 0,0 0 0,0 0 0,0 0 0,0 1 0,0-1 0,0 0 0,0 1 0,1 0 0,-1-1 0,0 1 0,1 0 0,0 0 0,-1 0 0,1 0 0,0 0 0,0 0 0,0 0 0,0 0 0,0 1 0,1-1 0,-1 0 0,1 0 0,-1 5 0,-3 53 0,4-43 0,-1 0 0,-5 29 0,5-41 0,0 0 0,0 0 0,1 0 0,0 0 0,0 0 0,0 0 0,0 0 0,1 0 0,0 1 0,0-1 0,0-1 0,0 1 0,1 0 0,3 6 0,-1-4 0,-1-1 0,2-1 0,-1 1 0,1-1 0,0 1 0,0-1 0,0 0 0,1-1 0,11 8 0,54 29 0,-63-37 0,1 0 0,0-1 0,1 0 0,-1-1 0,0 0 0,12 1 0,8 2 0,-10-1 0,0-1 0,1-1 0,-1-1 0,0 0 0,1-2 0,-1 0 0,23-5 0,-36 3 0,0 1 0,1-2 0,-2 1 0,1-1 0,0 0 0,-1 0 0,0 0 0,0-1 0,0 0 0,-1 0 0,9-11 0,22-23 0,-29 33 0,0 0 0,0 0 0,-1-1 0,0 0 0,0 0 0,-1-1 0,0 1 0,0-1 0,-1 0 0,0 0 0,-1 0 0,1 0 0,-1-1 0,-1 1 0,0-1 0,1-14 0,-1 8 20,0-1 0,-1 1 0,0-1 0,-1 1 0,-4-19 0,4 30-75,0 0 0,0 0 0,0 1 0,-1-1 0,1 0 0,-1 1 0,0-1 0,0 1 0,0 0 0,0 0 0,0 0 0,-1 0 0,0 0 0,0 0 0,1 1 0,-1-1 0,-1 1 0,1 0 0,0 0 0,0 0 0,-1 0 0,0 1 0,1-1 0,-1 1 0,0 0 0,-3-1 0,-7 0-6771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1:57.016"/>
    </inkml:context>
    <inkml:brush xml:id="br0">
      <inkml:brushProperty name="width" value="0.035" units="cm"/>
      <inkml:brushProperty name="height" value="0.035" units="cm"/>
      <inkml:brushProperty name="color" value="#FF0066"/>
    </inkml:brush>
  </inkml:definitions>
  <inkml:trace contextRef="#ctx0" brushRef="#br0">79 16 24575,'0'-1'0,"-1"0"0,1 1 0,0-1 0,-1 0 0,1 0 0,0 1 0,-1-1 0,1 0 0,-1 0 0,1 1 0,-1-1 0,1 1 0,-1-1 0,1 0 0,-1 1 0,0-1 0,1 1 0,-1 0 0,0-1 0,1 1 0,-1-1 0,0 1 0,0 0 0,1 0 0,-1-1 0,0 1 0,0 0 0,0 0 0,1 0 0,-1 0 0,0 0 0,0 0 0,0 0 0,0 0 0,1 0 0,-1 0 0,-1 1 0,-1-1 0,0 1 0,0-1 0,0 1 0,0-1 0,0 1 0,0 0 0,0 0 0,1 1 0,-5 1 0,5-1 0,0 1 0,0-1 0,0 1 0,0 0 0,1 0 0,-1-1 0,1 1 0,0 0 0,-1 0 0,1 0 0,1 0 0,-1 1 0,0-1 0,1 0 0,-1 4 0,2 56 0,0-41 0,-1-9 0,1 1 0,0 0 0,1-1 0,1 0 0,0 1 0,6 16 0,-6-24 0,-1-1 0,1 1 0,0-1 0,1 0 0,-1 0 0,1-1 0,0 1 0,0-1 0,0 0 0,1 0 0,-1 0 0,1 0 0,0-1 0,0 0 0,1 0 0,9 4 0,-4-3 0,0 0 0,0-1 0,0 0 0,0-1 0,0 0 0,1 0 0,-1-2 0,1 1 0,16-3 0,-23 2 0,1-1 0,0 0 0,0-1 0,-1 1 0,1-1 0,-1 0 0,1 0 0,-1-1 0,0 1 0,0-1 0,0-1 0,0 1 0,0-1 0,-1 1 0,0-1 0,1-1 0,-1 1 0,-1 0 0,7-11 0,6-12 60,11-31 0,-24 51-184,0 1 0,-1-1 1,0 0-1,0 0 0,0 0 0,-1 0 1,0 0-1,-1 0 0,1 0 0,-1-1 1,-1-6-1,-3 2-6702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02.060"/>
    </inkml:context>
    <inkml:brush xml:id="br0">
      <inkml:brushProperty name="width" value="0.035" units="cm"/>
      <inkml:brushProperty name="height" value="0.035" units="cm"/>
      <inkml:brushProperty name="color" value="#FF0066"/>
    </inkml:brush>
  </inkml:definitions>
  <inkml:trace contextRef="#ctx0" brushRef="#br0">133 1 24575,'-2'0'0,"-1"1"0,1 0 0,0-1 0,0 1 0,-1 0 0,1 0 0,0 1 0,0-1 0,0 0 0,0 1 0,0-1 0,1 1 0,-1 0 0,0 0 0,1 0 0,-1-1 0,0 4 0,-24 34 0,20-25 0,1-1 0,0 0 0,1 1 0,0 0 0,1 0 0,0 1 0,1-1 0,1 0 0,0 1 0,3 23 0,-3 10 0,-12 91 0,5-88 0,2-19 0,2 1 0,-1 37 0,3 44 0,5 109 0,16-111 0,-17-104 0,0 0 0,0 0 0,1 0 0,0 0 0,0 0 0,1 0 0,0-1 0,1 0 0,-1 0 0,2 0 0,-1 0 0,0-1 0,1 0 0,0 0 0,1 0 0,-1-1 0,12 7 0,-1-1 0,1-1 0,1 0 0,0-1 0,0-2 0,41 12 0,-31-11 0,1-2 0,1 0 0,-1-3 0,1 0 0,60-4 0,-89 1 0,1 0 0,-1-1 0,0 1 0,0-1 0,0 0 0,1 1 0,-1-1 0,0 0 0,0 0 0,0-1 0,0 1 0,0 0 0,-1-1 0,1 1 0,0-1 0,-1 1 0,1-1 0,-1 0 0,1 0 0,-1 0 0,0 0 0,2-3 0,1-5 0,-1 1 0,0-1 0,-1 0 0,2-11 0,8-26 0,56-131 0,-60 151 0,-1 0 0,-2 0 0,-1-1 0,1-52 0,-6-275 0,1 350 0,0 0 0,0 0 0,0 0 0,-1 0 0,0 0 0,0 0 0,0 0 0,-1 0 0,0 1 0,0-1 0,0 0 0,0 1 0,-1-1 0,1 1 0,-1 0 0,0 0 0,-1 0 0,1 0 0,-1 1 0,1-1 0,-1 1 0,0 0 0,-7-4 0,2 2 0,1-1 0,0 0 0,0 0 0,0 0 0,1-1 0,0 0 0,-8-11 0,9 10 0,-1 1 0,0-1 0,-1 1 0,0 0 0,0 1 0,0 0 0,-11-6 0,-56-25-1365,64 32-5461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5811-23BC-3D86-8CE8-367E64395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0BD86-1232-8E47-4CA9-39F44A409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75AA-CE1A-E256-E983-F2A2C4B3BDA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1B8C8086-D7DB-D173-05D7-5F0922FB2E76}"/>
              </a:ext>
            </a:extLst>
          </p:cNvPr>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142091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9AE25-0378-ECC5-51B1-C3ACB7E46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4E3B0-E291-1B91-A506-0F944E9B9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D46BA-9E78-5BA5-E6C1-0D810549C684}"/>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48E2AEFE-A887-FF95-EDB4-157445E330E6}"/>
              </a:ext>
            </a:extLst>
          </p:cNvPr>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422230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3A0D-E3B4-A866-9D31-0DE8DFECB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BD3-AA6B-2DF2-15F9-92B8355D3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0ABB0-48DE-01C9-7238-E55651463778}"/>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09555D97-E62F-AE56-98C7-7D3469374FA0}"/>
              </a:ext>
            </a:extLst>
          </p:cNvPr>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402247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62DF-3081-DEF8-BEE3-1311850B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28149-A1EA-9FB2-034A-90F082A30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966FB-E0FB-79DC-29C6-BF78EE72080D}"/>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54881A05-FB8B-F98F-3CFD-8C6C8D82945F}"/>
              </a:ext>
            </a:extLst>
          </p:cNvPr>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462752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D7D6-ECF7-5E9A-3D7D-7B66C690C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1A1FA-ABD3-B265-A9D0-D8A10A6A7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A95CA-D906-5898-651F-22B70948840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CC7E6F06-9DE2-97BE-ED66-A7510ECD9EF7}"/>
              </a:ext>
            </a:extLst>
          </p:cNvPr>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59087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1154848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EE4B-F86C-3D2D-5840-F54CC4270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3DF2A-DC0D-44A6-93A9-FBDCF9D39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66D72-F671-3228-12B8-68745B68F5D0}"/>
              </a:ext>
            </a:extLst>
          </p:cNvPr>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a:extLst>
              <a:ext uri="{FF2B5EF4-FFF2-40B4-BE49-F238E27FC236}">
                <a16:creationId xmlns:a16="http://schemas.microsoft.com/office/drawing/2014/main" id="{32D9DF34-531E-621E-441F-0FABAFBE0FE3}"/>
              </a:ext>
            </a:extLst>
          </p:cNvPr>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573307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pdu</a:t>
            </a:r>
            <a:r>
              <a:rPr lang="en-US" dirty="0"/>
              <a:t>._id, </a:t>
            </a:r>
            <a:r>
              <a:rPr lang="en-US" dirty="0" err="1"/>
              <a:t>part.ct</a:t>
            </a:r>
            <a:r>
              <a:rPr lang="en-US" dirty="0"/>
              <a:t>, </a:t>
            </a:r>
            <a:r>
              <a:rPr lang="en-US" dirty="0" err="1"/>
              <a:t>part.text</a:t>
            </a:r>
            <a:r>
              <a:rPr lang="en-US" dirty="0"/>
              <a:t>, </a:t>
            </a:r>
            <a:r>
              <a:rPr lang="en-US" dirty="0" err="1"/>
              <a:t>pdu.date</a:t>
            </a:r>
            <a:r>
              <a:rPr lang="en-US" dirty="0"/>
              <a:t>, </a:t>
            </a:r>
            <a:r>
              <a:rPr lang="en-US" dirty="0" err="1"/>
              <a:t>pdu.msg_box</a:t>
            </a:r>
            <a:endParaRPr lang="en-US" dirty="0"/>
          </a:p>
          <a:p>
            <a:r>
              <a:rPr lang="en-US" dirty="0"/>
              <a:t>FROM </a:t>
            </a:r>
            <a:r>
              <a:rPr lang="en-US" dirty="0" err="1"/>
              <a:t>pdu</a:t>
            </a:r>
            <a:endParaRPr lang="en-US" dirty="0"/>
          </a:p>
          <a:p>
            <a:r>
              <a:rPr lang="en-US" dirty="0"/>
              <a:t>JOIN part ON </a:t>
            </a:r>
            <a:r>
              <a:rPr lang="en-US" dirty="0" err="1"/>
              <a:t>pdu</a:t>
            </a:r>
            <a:r>
              <a:rPr lang="en-US" dirty="0"/>
              <a:t>._id = part.mid</a:t>
            </a:r>
          </a:p>
          <a:p>
            <a:r>
              <a:rPr lang="en-US" dirty="0"/>
              <a:t>WHERE </a:t>
            </a:r>
            <a:r>
              <a:rPr lang="en-US" dirty="0" err="1"/>
              <a:t>pdu.msg_box</a:t>
            </a:r>
            <a:r>
              <a:rPr lang="en-US" dirty="0"/>
              <a:t> = 1 AND </a:t>
            </a:r>
            <a:r>
              <a:rPr lang="en-US" dirty="0" err="1"/>
              <a:t>part.ct</a:t>
            </a:r>
            <a:r>
              <a:rPr lang="en-US" dirty="0"/>
              <a:t> LIKE 'text/%';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358179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https://android-developers.googleblog.com/2019/03/aosp-application-updates.html</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90558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 'Pixel 3/data/data/' | grep -</a:t>
            </a:r>
            <a:r>
              <a:rPr lang="en-US" err="1"/>
              <a:t>i</a:t>
            </a:r>
            <a:r>
              <a:rPr lang="en-US"/>
              <a:t> </a:t>
            </a:r>
            <a:r>
              <a:rPr lang="en-US" err="1"/>
              <a:t>com.android</a:t>
            </a:r>
            <a:r>
              <a:rPr lang="en-US"/>
              <a:t> </a:t>
            </a:r>
          </a:p>
          <a:p>
            <a:r>
              <a:rPr lang="en-US"/>
              <a:t>https://developer.android.com/reference/android/provider/UserDictionary</a:t>
            </a:r>
          </a:p>
          <a:p>
            <a:r>
              <a:rPr lang="en-US"/>
              <a:t>https://developer.android.com/reference/android/mtp/package-summary</a:t>
            </a:r>
          </a:p>
          <a:p>
            <a:r>
              <a:rPr lang="en-US"/>
              <a:t>https://developer.android.com/topic/performance/tracing</a:t>
            </a:r>
          </a:p>
          <a:p>
            <a:endParaRPr lang="en-US"/>
          </a:p>
          <a:p>
            <a:r>
              <a:rPr lang="en-US" err="1"/>
              <a:t>com.android.chrome</a:t>
            </a:r>
            <a:endParaRPr lang="en-US"/>
          </a:p>
          <a:p>
            <a:r>
              <a:rPr lang="en-US" err="1"/>
              <a:t>com.android.hotwordenrollment.okgoogle</a:t>
            </a:r>
            <a:endParaRPr lang="en-US"/>
          </a:p>
          <a:p>
            <a:r>
              <a:rPr lang="en-US" err="1"/>
              <a:t>com.android.hotwordenrollment.xgoogle</a:t>
            </a:r>
            <a:endParaRPr lang="en-US"/>
          </a:p>
          <a:p>
            <a:r>
              <a:rPr lang="en-US" err="1"/>
              <a:t>com.android.keychain</a:t>
            </a:r>
            <a:endParaRPr lang="en-US"/>
          </a:p>
          <a:p>
            <a:r>
              <a:rPr lang="en-US" err="1"/>
              <a:t>com.android.mtp</a:t>
            </a:r>
            <a:endParaRPr lang="en-US"/>
          </a:p>
          <a:p>
            <a:r>
              <a:rPr lang="en-US" err="1"/>
              <a:t>com.android.nfc</a:t>
            </a:r>
            <a:endParaRPr lang="en-US"/>
          </a:p>
          <a:p>
            <a:r>
              <a:rPr lang="en-US" err="1"/>
              <a:t>com.android.providers.calendar</a:t>
            </a:r>
            <a:endParaRPr lang="en-US"/>
          </a:p>
          <a:p>
            <a:r>
              <a:rPr lang="en-US" err="1"/>
              <a:t>com.android.providers.contacts</a:t>
            </a:r>
            <a:endParaRPr lang="en-US"/>
          </a:p>
          <a:p>
            <a:r>
              <a:rPr lang="en-US" err="1"/>
              <a:t>com.android.providers.downloads</a:t>
            </a:r>
            <a:endParaRPr lang="en-US"/>
          </a:p>
          <a:p>
            <a:r>
              <a:rPr lang="en-US" err="1"/>
              <a:t>com.android.providers.media</a:t>
            </a:r>
            <a:endParaRPr lang="en-US"/>
          </a:p>
          <a:p>
            <a:r>
              <a:rPr lang="en-US" err="1"/>
              <a:t>com.android.providers.telephony</a:t>
            </a:r>
            <a:endParaRPr lang="en-US"/>
          </a:p>
          <a:p>
            <a:r>
              <a:rPr lang="en-US" err="1"/>
              <a:t>com.android.providers.userdictionary</a:t>
            </a:r>
            <a:endParaRPr lang="en-US"/>
          </a:p>
          <a:p>
            <a:r>
              <a:rPr lang="en-US" err="1"/>
              <a:t>com.android.service.ims.presence</a:t>
            </a:r>
            <a:endParaRPr lang="en-US"/>
          </a:p>
          <a:p>
            <a:r>
              <a:rPr lang="en-US" err="1"/>
              <a:t>com.android.traceur</a:t>
            </a:r>
            <a:endParaRPr lang="en-US"/>
          </a:p>
          <a:p>
            <a:r>
              <a:rPr lang="en-US" err="1"/>
              <a:t>com.android.vending</a:t>
            </a:r>
            <a:endParaRPr lang="en-US"/>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4149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https://developer.android.com/reference/android/provider/Telephony</a:t>
            </a:r>
          </a:p>
          <a:p>
            <a:r>
              <a:rPr lang="en-US"/>
              <a:t>https://android.googlesource.com/platform/frameworks/base/+/refs/heads/master/core/java/android/provider/Telephony.java</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19322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tree 'Pixel 3/data/data/</a:t>
            </a:r>
            <a:r>
              <a:rPr lang="en-US" err="1">
                <a:cs typeface="Calibri"/>
              </a:rPr>
              <a:t>com.android.providers.telephony</a:t>
            </a:r>
            <a:r>
              <a:rPr lang="en-US">
                <a:cs typeface="Calibri"/>
              </a:rPr>
              <a:t>' -L 1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68243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3/data/data/com.android.providers.telephony/databases'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39269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a:t>
            </a:r>
            <a:r>
              <a:rPr lang="en-US" err="1">
                <a:cs typeface="Calibri"/>
              </a:rPr>
              <a:t>sqlitebrowser</a:t>
            </a:r>
            <a:r>
              <a:rPr lang="en-US">
                <a:cs typeface="Calibri"/>
              </a:rPr>
              <a:t> 'Pixel 3/data/data/</a:t>
            </a:r>
            <a:r>
              <a:rPr lang="en-US" err="1">
                <a:cs typeface="Calibri"/>
              </a:rPr>
              <a:t>com.android.providers.telephony</a:t>
            </a:r>
            <a:r>
              <a:rPr lang="en-US">
                <a:cs typeface="Calibri"/>
              </a:rPr>
              <a:t>/databases/</a:t>
            </a:r>
            <a:r>
              <a:rPr lang="en-US" err="1">
                <a:cs typeface="Calibri"/>
              </a:rPr>
              <a:t>mmssms.db</a:t>
            </a:r>
            <a:r>
              <a:rPr lang="en-US">
                <a:cs typeface="Calibri"/>
              </a:rPr>
              <a:t>’</a:t>
            </a:r>
          </a:p>
          <a:p>
            <a:r>
              <a:rPr lang="en-US">
                <a:cs typeface="Calibri"/>
              </a:rPr>
              <a:t>https://android.googlesource.com/platform/packages/providers/TelephonyProvider/+/refs/heads/master/src/com/android/providers/telephony/SmsProvider.java</a:t>
            </a:r>
          </a:p>
          <a:p>
            <a:r>
              <a:rPr lang="en-US">
                <a:cs typeface="Calibri"/>
              </a:rPr>
              <a:t>https://titanwolf.org/Network/Articles/Article?AID=297a97cf-1b71-4167-a5b3-5f3616e170db#gsc.tab=0</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433431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345594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6A466-A8FA-D893-D792-33AB56B6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24549-32D2-CC1C-9859-C5A36B858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7356A-75F4-E2F1-751D-FFA14407378F}"/>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E640B429-EED7-68E2-9423-DBE171FF085C}"/>
              </a:ext>
            </a:extLst>
          </p:cNvPr>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214614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5.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40.png"/><Relationship Id="rId21" Type="http://schemas.openxmlformats.org/officeDocument/2006/relationships/image" Target="../media/image49.png"/><Relationship Id="rId7" Type="http://schemas.openxmlformats.org/officeDocument/2006/relationships/image" Target="../media/image42.png"/><Relationship Id="rId12" Type="http://schemas.openxmlformats.org/officeDocument/2006/relationships/customXml" Target="../ink/ink5.xml"/><Relationship Id="rId17" Type="http://schemas.openxmlformats.org/officeDocument/2006/relationships/image" Target="../media/image47.png"/><Relationship Id="rId25" Type="http://schemas.openxmlformats.org/officeDocument/2006/relationships/image" Target="../media/image51.png"/><Relationship Id="rId2" Type="http://schemas.openxmlformats.org/officeDocument/2006/relationships/notesSlide" Target="../notesSlides/notesSlide15.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44.png"/><Relationship Id="rId24" Type="http://schemas.openxmlformats.org/officeDocument/2006/relationships/customXml" Target="../ink/ink11.xml"/><Relationship Id="rId5" Type="http://schemas.openxmlformats.org/officeDocument/2006/relationships/image" Target="../media/image41.png"/><Relationship Id="rId15" Type="http://schemas.openxmlformats.org/officeDocument/2006/relationships/image" Target="../media/image46.png"/><Relationship Id="rId23" Type="http://schemas.openxmlformats.org/officeDocument/2006/relationships/image" Target="../media/image50.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48.png"/><Relationship Id="rId4" Type="http://schemas.openxmlformats.org/officeDocument/2006/relationships/customXml" Target="../ink/ink1.xml"/><Relationship Id="rId9" Type="http://schemas.openxmlformats.org/officeDocument/2006/relationships/image" Target="../media/image43.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customXml" Target="../ink/ink18.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58.png"/><Relationship Id="rId5" Type="http://schemas.openxmlformats.org/officeDocument/2006/relationships/image" Target="../media/image55.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customXml" Target="../ink/ink24.xml"/><Relationship Id="rId18" Type="http://schemas.openxmlformats.org/officeDocument/2006/relationships/customXml" Target="../ink/ink26.xml"/><Relationship Id="rId3" Type="http://schemas.openxmlformats.org/officeDocument/2006/relationships/customXml" Target="../ink/ink19.xml"/><Relationship Id="rId21" Type="http://schemas.openxmlformats.org/officeDocument/2006/relationships/image" Target="../media/image70.png"/><Relationship Id="rId7" Type="http://schemas.openxmlformats.org/officeDocument/2006/relationships/customXml" Target="../ink/ink21.xml"/><Relationship Id="rId12" Type="http://schemas.openxmlformats.org/officeDocument/2006/relationships/image" Target="../media/image66.png"/><Relationship Id="rId17" Type="http://schemas.openxmlformats.org/officeDocument/2006/relationships/image" Target="../media/image40.png"/><Relationship Id="rId25" Type="http://schemas.openxmlformats.org/officeDocument/2006/relationships/image" Target="../media/image72.png"/><Relationship Id="rId2" Type="http://schemas.openxmlformats.org/officeDocument/2006/relationships/image" Target="../media/image61.png"/><Relationship Id="rId16" Type="http://schemas.openxmlformats.org/officeDocument/2006/relationships/image" Target="../media/image68.png"/><Relationship Id="rId20"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customXml" Target="../ink/ink23.xml"/><Relationship Id="rId24" Type="http://schemas.openxmlformats.org/officeDocument/2006/relationships/customXml" Target="../ink/ink29.xml"/><Relationship Id="rId5" Type="http://schemas.openxmlformats.org/officeDocument/2006/relationships/customXml" Target="../ink/ink20.xml"/><Relationship Id="rId15" Type="http://schemas.openxmlformats.org/officeDocument/2006/relationships/customXml" Target="../ink/ink25.xml"/><Relationship Id="rId23" Type="http://schemas.openxmlformats.org/officeDocument/2006/relationships/image" Target="../media/image7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customXml" Target="../ink/ink22.xml"/><Relationship Id="rId14" Type="http://schemas.openxmlformats.org/officeDocument/2006/relationships/image" Target="../media/image67.png"/><Relationship Id="rId22" Type="http://schemas.openxmlformats.org/officeDocument/2006/relationships/customXml" Target="../ink/ink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74.png"/><Relationship Id="rId7" Type="http://schemas.openxmlformats.org/officeDocument/2006/relationships/image" Target="../media/image45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customXml" Target="../ink/ink31.xml"/><Relationship Id="rId5" Type="http://schemas.openxmlformats.org/officeDocument/2006/relationships/image" Target="../media/image440.png"/><Relationship Id="rId4" Type="http://schemas.openxmlformats.org/officeDocument/2006/relationships/customXml" Target="../ink/ink30.xml"/><Relationship Id="rId9" Type="http://schemas.openxmlformats.org/officeDocument/2006/relationships/image" Target="../media/image460.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customXml" Target="../ink/ink33.xml"/><Relationship Id="rId7" Type="http://schemas.openxmlformats.org/officeDocument/2006/relationships/customXml" Target="../ink/ink35.xml"/><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customXml" Target="../ink/ink34.xml"/><Relationship Id="rId10" Type="http://schemas.openxmlformats.org/officeDocument/2006/relationships/image" Target="../media/image510.png"/><Relationship Id="rId4" Type="http://schemas.openxmlformats.org/officeDocument/2006/relationships/image" Target="../media/image480.png"/><Relationship Id="rId9" Type="http://schemas.openxmlformats.org/officeDocument/2006/relationships/customXml" Target="../ink/ink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AOSP Apps </a:t>
            </a:r>
            <a:r>
              <a:rPr lang="en-US" dirty="0"/>
              <a:t>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1: AOSP Messaging Provider</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920-EBFB-4893-8070-5907D25F77D9}"/>
              </a:ext>
            </a:extLst>
          </p:cNvPr>
          <p:cNvSpPr>
            <a:spLocks noGrp="1"/>
          </p:cNvSpPr>
          <p:nvPr>
            <p:ph type="title"/>
          </p:nvPr>
        </p:nvSpPr>
        <p:spPr/>
        <p:txBody>
          <a:bodyPr/>
          <a:lstStyle/>
          <a:p>
            <a:r>
              <a:rPr lang="en-US" dirty="0"/>
              <a:t>Check apps using the message services</a:t>
            </a:r>
          </a:p>
        </p:txBody>
      </p:sp>
      <p:pic>
        <p:nvPicPr>
          <p:cNvPr id="5" name="Picture 4">
            <a:extLst>
              <a:ext uri="{FF2B5EF4-FFF2-40B4-BE49-F238E27FC236}">
                <a16:creationId xmlns:a16="http://schemas.microsoft.com/office/drawing/2014/main" id="{35242082-A1BB-4CDD-B0FD-A64354D1ED6A}"/>
              </a:ext>
            </a:extLst>
          </p:cNvPr>
          <p:cNvPicPr>
            <a:picLocks noChangeAspect="1"/>
          </p:cNvPicPr>
          <p:nvPr/>
        </p:nvPicPr>
        <p:blipFill>
          <a:blip r:embed="rId2"/>
          <a:stretch>
            <a:fillRect/>
          </a:stretch>
        </p:blipFill>
        <p:spPr>
          <a:xfrm>
            <a:off x="972807" y="1482355"/>
            <a:ext cx="3027192" cy="47807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248BB88-50FE-4E0F-85A1-C88EDBD2FB65}"/>
              </a:ext>
            </a:extLst>
          </p:cNvPr>
          <p:cNvPicPr>
            <a:picLocks noChangeAspect="1"/>
          </p:cNvPicPr>
          <p:nvPr/>
        </p:nvPicPr>
        <p:blipFill>
          <a:blip r:embed="rId3"/>
          <a:stretch>
            <a:fillRect/>
          </a:stretch>
        </p:blipFill>
        <p:spPr>
          <a:xfrm>
            <a:off x="4623889" y="1453792"/>
            <a:ext cx="3176561" cy="480928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AB431B0-E85F-4FB7-95E7-D350E54DE4E3}"/>
              </a:ext>
            </a:extLst>
          </p:cNvPr>
          <p:cNvPicPr>
            <a:picLocks noChangeAspect="1"/>
          </p:cNvPicPr>
          <p:nvPr/>
        </p:nvPicPr>
        <p:blipFill>
          <a:blip r:embed="rId4"/>
          <a:stretch>
            <a:fillRect/>
          </a:stretch>
        </p:blipFill>
        <p:spPr>
          <a:xfrm>
            <a:off x="8424340" y="1482355"/>
            <a:ext cx="3553350" cy="4718725"/>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5F8A8468-719A-41F4-BEFD-18EE409D2583}"/>
              </a:ext>
            </a:extLst>
          </p:cNvPr>
          <p:cNvSpPr/>
          <p:nvPr/>
        </p:nvSpPr>
        <p:spPr>
          <a:xfrm>
            <a:off x="4114800" y="3766930"/>
            <a:ext cx="298174"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5EFE5DF-F086-4E12-900E-17049E483B17}"/>
              </a:ext>
            </a:extLst>
          </p:cNvPr>
          <p:cNvSpPr/>
          <p:nvPr/>
        </p:nvSpPr>
        <p:spPr>
          <a:xfrm>
            <a:off x="7951304" y="3766930"/>
            <a:ext cx="373712"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30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EB432-8C66-7104-28C5-984B7A13FDC9}"/>
              </a:ext>
            </a:extLst>
          </p:cNvPr>
          <p:cNvSpPr>
            <a:spLocks noGrp="1"/>
          </p:cNvSpPr>
          <p:nvPr>
            <p:ph type="title"/>
          </p:nvPr>
        </p:nvSpPr>
        <p:spPr/>
        <p:txBody>
          <a:bodyPr/>
          <a:lstStyle/>
          <a:p>
            <a:r>
              <a:rPr lang="en-US" dirty="0"/>
              <a:t>The Role of Messaging Services in Digital Forensics</a:t>
            </a:r>
          </a:p>
        </p:txBody>
      </p:sp>
      <p:sp>
        <p:nvSpPr>
          <p:cNvPr id="4" name="Text Placeholder 3">
            <a:extLst>
              <a:ext uri="{FF2B5EF4-FFF2-40B4-BE49-F238E27FC236}">
                <a16:creationId xmlns:a16="http://schemas.microsoft.com/office/drawing/2014/main" id="{56A50A64-57EB-85DD-9E5B-88B8122C7A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494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971-4910-47BD-BE36-8F87425E86E4}"/>
              </a:ext>
            </a:extLst>
          </p:cNvPr>
          <p:cNvSpPr>
            <a:spLocks noGrp="1"/>
          </p:cNvSpPr>
          <p:nvPr>
            <p:ph type="title"/>
          </p:nvPr>
        </p:nvSpPr>
        <p:spPr/>
        <p:txBody>
          <a:bodyPr/>
          <a:lstStyle/>
          <a:p>
            <a:r>
              <a:rPr lang="en-US" dirty="0">
                <a:cs typeface="Calibri Light"/>
              </a:rPr>
              <a:t>Important to</a:t>
            </a:r>
            <a:r>
              <a:rPr lang="zh-CN" altLang="en-US" dirty="0">
                <a:ea typeface="宋体"/>
                <a:cs typeface="Calibri Light"/>
              </a:rPr>
              <a:t> </a:t>
            </a:r>
            <a:r>
              <a:rPr lang="en-US" altLang="zh-CN" dirty="0">
                <a:ea typeface="宋体"/>
                <a:cs typeface="Calibri Light"/>
              </a:rPr>
              <a:t>investigate message</a:t>
            </a:r>
            <a:r>
              <a:rPr lang="zh-CN" altLang="en-US" dirty="0">
                <a:ea typeface="宋体"/>
                <a:cs typeface="Calibri Light"/>
              </a:rPr>
              <a:t> </a:t>
            </a:r>
            <a:r>
              <a:rPr lang="en-US" dirty="0">
                <a:cs typeface="Calibri Light"/>
              </a:rPr>
              <a:t>services</a:t>
            </a:r>
            <a:endParaRPr lang="en-US" dirty="0"/>
          </a:p>
        </p:txBody>
      </p:sp>
      <p:sp>
        <p:nvSpPr>
          <p:cNvPr id="3" name="Content Placeholder 2">
            <a:extLst>
              <a:ext uri="{FF2B5EF4-FFF2-40B4-BE49-F238E27FC236}">
                <a16:creationId xmlns:a16="http://schemas.microsoft.com/office/drawing/2014/main" id="{5EB639F4-4104-4E75-B298-B59A2BC1487B}"/>
              </a:ext>
            </a:extLst>
          </p:cNvPr>
          <p:cNvSpPr>
            <a:spLocks noGrp="1"/>
          </p:cNvSpPr>
          <p:nvPr>
            <p:ph idx="1"/>
          </p:nvPr>
        </p:nvSpPr>
        <p:spPr/>
        <p:txBody>
          <a:bodyPr vert="horz" lIns="91440" tIns="45720" rIns="91440" bIns="45720" rtlCol="0" anchor="t">
            <a:normAutofit/>
          </a:bodyPr>
          <a:lstStyle/>
          <a:p>
            <a:r>
              <a:rPr lang="en-US" dirty="0">
                <a:ea typeface="+mn-lt"/>
                <a:cs typeface="+mn-lt"/>
              </a:rPr>
              <a:t>Message apps are popular </a:t>
            </a:r>
          </a:p>
          <a:p>
            <a:pPr lvl="1"/>
            <a:r>
              <a:rPr lang="en-US" dirty="0">
                <a:ea typeface="+mn-lt"/>
                <a:cs typeface="+mn-lt"/>
              </a:rPr>
              <a:t>People use message apps to share information</a:t>
            </a:r>
          </a:p>
          <a:p>
            <a:r>
              <a:rPr lang="en-GB" dirty="0">
                <a:cs typeface="Calibri"/>
              </a:rPr>
              <a:t>Evidence generated by the service</a:t>
            </a:r>
          </a:p>
          <a:p>
            <a:pPr lvl="1"/>
            <a:r>
              <a:rPr lang="en-GB" dirty="0">
                <a:cs typeface="Calibri"/>
              </a:rPr>
              <a:t>SMS/MMS messages, call logs, carrier-related information.</a:t>
            </a:r>
          </a:p>
          <a:p>
            <a:pPr lvl="1"/>
            <a:endParaRPr lang="en-US" dirty="0">
              <a:cs typeface="Calibri"/>
            </a:endParaRPr>
          </a:p>
        </p:txBody>
      </p:sp>
    </p:spTree>
    <p:extLst>
      <p:ext uri="{BB962C8B-B14F-4D97-AF65-F5344CB8AC3E}">
        <p14:creationId xmlns:p14="http://schemas.microsoft.com/office/powerpoint/2010/main" val="383136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62C0-EE5D-469A-B0DE-B2AFDDECC942}"/>
              </a:ext>
            </a:extLst>
          </p:cNvPr>
          <p:cNvSpPr>
            <a:spLocks noGrp="1"/>
          </p:cNvSpPr>
          <p:nvPr>
            <p:ph type="title"/>
          </p:nvPr>
        </p:nvSpPr>
        <p:spPr/>
        <p:txBody>
          <a:bodyPr/>
          <a:lstStyle/>
          <a:p>
            <a:r>
              <a:rPr lang="en-US" dirty="0">
                <a:cs typeface="Calibri Light"/>
              </a:rPr>
              <a:t>Sample </a:t>
            </a:r>
            <a:r>
              <a:rPr lang="en-US" dirty="0">
                <a:cs typeface="Calibri"/>
              </a:rPr>
              <a:t>investigation q</a:t>
            </a:r>
            <a:r>
              <a:rPr lang="en-US" dirty="0">
                <a:cs typeface="Calibri Light"/>
              </a:rPr>
              <a:t>uestions</a:t>
            </a:r>
          </a:p>
        </p:txBody>
      </p:sp>
      <p:sp>
        <p:nvSpPr>
          <p:cNvPr id="3" name="Content Placeholder 2">
            <a:extLst>
              <a:ext uri="{FF2B5EF4-FFF2-40B4-BE49-F238E27FC236}">
                <a16:creationId xmlns:a16="http://schemas.microsoft.com/office/drawing/2014/main" id="{61A7C225-375C-48DD-BFB2-6275F78A18FC}"/>
              </a:ext>
            </a:extLst>
          </p:cNvPr>
          <p:cNvSpPr>
            <a:spLocks noGrp="1"/>
          </p:cNvSpPr>
          <p:nvPr>
            <p:ph idx="1"/>
          </p:nvPr>
        </p:nvSpPr>
        <p:spPr/>
        <p:txBody>
          <a:bodyPr vert="horz" lIns="91440" tIns="45720" rIns="91440" bIns="45720" rtlCol="0" anchor="t">
            <a:normAutofit/>
          </a:bodyPr>
          <a:lstStyle/>
          <a:p>
            <a:r>
              <a:rPr lang="en-US" dirty="0">
                <a:ea typeface="+mn-lt"/>
                <a:cs typeface="+mn-lt"/>
              </a:rPr>
              <a:t>Who sent the message?</a:t>
            </a:r>
          </a:p>
          <a:p>
            <a:r>
              <a:rPr lang="en-US" dirty="0">
                <a:ea typeface="+mn-lt"/>
                <a:cs typeface="+mn-lt"/>
              </a:rPr>
              <a:t>What is the content of the message?</a:t>
            </a:r>
          </a:p>
          <a:p>
            <a:r>
              <a:rPr lang="en-US" dirty="0">
                <a:ea typeface="+mn-lt"/>
                <a:cs typeface="+mn-lt"/>
              </a:rPr>
              <a:t>Does the message have attachments?</a:t>
            </a:r>
          </a:p>
          <a:p>
            <a:r>
              <a:rPr lang="en-US" dirty="0">
                <a:ea typeface="+mn-lt"/>
                <a:cs typeface="+mn-lt"/>
              </a:rPr>
              <a:t>Does the message contain multimedia information?</a:t>
            </a:r>
          </a:p>
          <a:p>
            <a:r>
              <a:rPr lang="en-US" dirty="0">
                <a:cs typeface="Calibri"/>
              </a:rPr>
              <a:t>Has the message been read?</a:t>
            </a:r>
          </a:p>
          <a:p>
            <a:r>
              <a:rPr lang="en-US" dirty="0">
                <a:cs typeface="Calibri"/>
              </a:rPr>
              <a:t>Which message app did the sender use to create the message?</a:t>
            </a:r>
          </a:p>
          <a:p>
            <a:pPr marL="457200" lvl="1" indent="0">
              <a:buNone/>
            </a:pPr>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84475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5AC6-E73B-4910-B495-3AA16912AAA1}"/>
              </a:ext>
            </a:extLst>
          </p:cNvPr>
          <p:cNvSpPr>
            <a:spLocks noGrp="1"/>
          </p:cNvSpPr>
          <p:nvPr>
            <p:ph type="title"/>
          </p:nvPr>
        </p:nvSpPr>
        <p:spPr/>
        <p:txBody>
          <a:bodyPr/>
          <a:lstStyle/>
          <a:p>
            <a:r>
              <a:rPr lang="en-US" dirty="0">
                <a:cs typeface="Calibri Light"/>
              </a:rPr>
              <a:t>Strategies to find evidence</a:t>
            </a:r>
            <a:endParaRPr lang="en-US" dirty="0"/>
          </a:p>
        </p:txBody>
      </p:sp>
      <p:sp>
        <p:nvSpPr>
          <p:cNvPr id="3" name="Content Placeholder 2">
            <a:extLst>
              <a:ext uri="{FF2B5EF4-FFF2-40B4-BE49-F238E27FC236}">
                <a16:creationId xmlns:a16="http://schemas.microsoft.com/office/drawing/2014/main" id="{9245C43A-EBA4-49C9-9369-095A49DC2464}"/>
              </a:ext>
            </a:extLst>
          </p:cNvPr>
          <p:cNvSpPr>
            <a:spLocks noGrp="1"/>
          </p:cNvSpPr>
          <p:nvPr>
            <p:ph idx="1"/>
          </p:nvPr>
        </p:nvSpPr>
        <p:spPr>
          <a:xfrm>
            <a:off x="838200" y="1825625"/>
            <a:ext cx="10515600" cy="1603375"/>
          </a:xfrm>
        </p:spPr>
        <p:txBody>
          <a:bodyPr vert="horz" lIns="91440" tIns="45720" rIns="91440" bIns="45720" rtlCol="0" anchor="t">
            <a:normAutofit/>
          </a:bodyPr>
          <a:lstStyle/>
          <a:p>
            <a:r>
              <a:rPr lang="en-US" dirty="0"/>
              <a:t>Understand how raw data are stored in disks</a:t>
            </a:r>
          </a:p>
          <a:p>
            <a:pPr lvl="1"/>
            <a:r>
              <a:rPr lang="en-US" dirty="0"/>
              <a:t>often organized and </a:t>
            </a:r>
            <a:r>
              <a:rPr lang="en-US" dirty="0">
                <a:ea typeface="+mn-lt"/>
                <a:cs typeface="+mn-lt"/>
              </a:rPr>
              <a:t>stored in centralized locations such as databases, XML, and text files. </a:t>
            </a:r>
          </a:p>
          <a:p>
            <a:pPr marL="0" indent="0">
              <a:buNone/>
            </a:pPr>
            <a:endParaRPr lang="en-US" dirty="0">
              <a:cs typeface="Calibri"/>
            </a:endParaRPr>
          </a:p>
          <a:p>
            <a:pPr lvl="1"/>
            <a:endParaRPr lang="en-US" dirty="0">
              <a:cs typeface="Calibri"/>
            </a:endParaRPr>
          </a:p>
        </p:txBody>
      </p:sp>
      <p:pic>
        <p:nvPicPr>
          <p:cNvPr id="4" name="Picture 2" descr="Database | Bruker">
            <a:extLst>
              <a:ext uri="{FF2B5EF4-FFF2-40B4-BE49-F238E27FC236}">
                <a16:creationId xmlns:a16="http://schemas.microsoft.com/office/drawing/2014/main" id="{4EE9C209-0B4A-DA5B-7425-E18832859F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ell, data, database, grid, row, table icon - Download on Iconfinder">
            <a:extLst>
              <a:ext uri="{FF2B5EF4-FFF2-40B4-BE49-F238E27FC236}">
                <a16:creationId xmlns:a16="http://schemas.microsoft.com/office/drawing/2014/main" id="{A4DE440A-00F6-611E-2B49-767809A88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4885" y="3629577"/>
            <a:ext cx="1560443" cy="1560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lumn, select, selection, table icon - Download on Iconfinder">
            <a:extLst>
              <a:ext uri="{FF2B5EF4-FFF2-40B4-BE49-F238E27FC236}">
                <a16:creationId xmlns:a16="http://schemas.microsoft.com/office/drawing/2014/main" id="{34B51741-A82B-C216-CF6A-047CB4159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899"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ell, select, selection, table icon - Download on Iconfinder">
            <a:extLst>
              <a:ext uri="{FF2B5EF4-FFF2-40B4-BE49-F238E27FC236}">
                <a16:creationId xmlns:a16="http://schemas.microsoft.com/office/drawing/2014/main" id="{1092F3B0-36D6-7BF4-5A78-11BF969A69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1084" y="3624607"/>
            <a:ext cx="1672949" cy="16729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5E86DA5-67A6-A169-A80A-8CB3AFB6E0A5}"/>
              </a:ext>
            </a:extLst>
          </p:cNvPr>
          <p:cNvSpPr/>
          <p:nvPr/>
        </p:nvSpPr>
        <p:spPr>
          <a:xfrm>
            <a:off x="2706756"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0AF55AB-5483-D053-3F12-F9FDBEECEDB0}"/>
              </a:ext>
            </a:extLst>
          </p:cNvPr>
          <p:cNvSpPr/>
          <p:nvPr/>
        </p:nvSpPr>
        <p:spPr>
          <a:xfrm>
            <a:off x="5247719" y="421239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B6A5164-303B-21B1-BD2A-E73D68781A8F}"/>
              </a:ext>
            </a:extLst>
          </p:cNvPr>
          <p:cNvSpPr/>
          <p:nvPr/>
        </p:nvSpPr>
        <p:spPr>
          <a:xfrm>
            <a:off x="7895357"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DFB7E6-FF24-9A29-5C0F-70AA5ED9621D}"/>
              </a:ext>
            </a:extLst>
          </p:cNvPr>
          <p:cNvSpPr txBox="1"/>
          <p:nvPr/>
        </p:nvSpPr>
        <p:spPr>
          <a:xfrm>
            <a:off x="3352253" y="5297556"/>
            <a:ext cx="5663457" cy="461665"/>
          </a:xfrm>
          <a:prstGeom prst="rect">
            <a:avLst/>
          </a:prstGeom>
          <a:noFill/>
        </p:spPr>
        <p:txBody>
          <a:bodyPr wrap="square">
            <a:spAutoFit/>
          </a:bodyPr>
          <a:lstStyle/>
          <a:p>
            <a:r>
              <a:rPr lang="en-US" sz="2400" dirty="0">
                <a:solidFill>
                  <a:srgbClr val="7030A0"/>
                </a:solidFill>
                <a:cs typeface="Calibri"/>
              </a:rPr>
              <a:t>Approach to find evidence</a:t>
            </a:r>
          </a:p>
        </p:txBody>
      </p:sp>
    </p:spTree>
    <p:extLst>
      <p:ext uri="{BB962C8B-B14F-4D97-AF65-F5344CB8AC3E}">
        <p14:creationId xmlns:p14="http://schemas.microsoft.com/office/powerpoint/2010/main" val="326835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17B-657F-44E2-BFBD-4420CCE65601}"/>
              </a:ext>
            </a:extLst>
          </p:cNvPr>
          <p:cNvSpPr>
            <a:spLocks noGrp="1"/>
          </p:cNvSpPr>
          <p:nvPr>
            <p:ph type="title"/>
          </p:nvPr>
        </p:nvSpPr>
        <p:spPr/>
        <p:txBody>
          <a:bodyPr/>
          <a:lstStyle/>
          <a:p>
            <a:r>
              <a:rPr lang="en-US" dirty="0">
                <a:cs typeface="Calibri Light"/>
              </a:rPr>
              <a:t>Message service folder structure </a:t>
            </a:r>
          </a:p>
        </p:txBody>
      </p:sp>
      <p:pic>
        <p:nvPicPr>
          <p:cNvPr id="5" name="Picture 8" descr="Graphical user interface, text&#10;&#10;Description automatically generated">
            <a:extLst>
              <a:ext uri="{FF2B5EF4-FFF2-40B4-BE49-F238E27FC236}">
                <a16:creationId xmlns:a16="http://schemas.microsoft.com/office/drawing/2014/main" id="{E1527D8D-06C8-4F1F-8E33-B26E96B5F029}"/>
              </a:ext>
            </a:extLst>
          </p:cNvPr>
          <p:cNvPicPr>
            <a:picLocks noChangeAspect="1"/>
          </p:cNvPicPr>
          <p:nvPr/>
        </p:nvPicPr>
        <p:blipFill>
          <a:blip r:embed="rId3"/>
          <a:stretch>
            <a:fillRect/>
          </a:stretch>
        </p:blipFill>
        <p:spPr>
          <a:xfrm>
            <a:off x="950006" y="2350823"/>
            <a:ext cx="10291988" cy="2670438"/>
          </a:xfrm>
          <a:prstGeom prst="rect">
            <a:avLst/>
          </a:prstGeom>
        </p:spPr>
      </p:pic>
      <p:sp>
        <p:nvSpPr>
          <p:cNvPr id="6" name="Rectangle 5">
            <a:extLst>
              <a:ext uri="{FF2B5EF4-FFF2-40B4-BE49-F238E27FC236}">
                <a16:creationId xmlns:a16="http://schemas.microsoft.com/office/drawing/2014/main" id="{2B667C35-3105-4747-995C-B8701D73F9D1}"/>
              </a:ext>
            </a:extLst>
          </p:cNvPr>
          <p:cNvSpPr/>
          <p:nvPr/>
        </p:nvSpPr>
        <p:spPr>
          <a:xfrm>
            <a:off x="1613606" y="3548858"/>
            <a:ext cx="9644062"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2F6BB4-C439-463B-89C7-DCFB3229583B}"/>
              </a:ext>
            </a:extLst>
          </p:cNvPr>
          <p:cNvSpPr txBox="1"/>
          <p:nvPr/>
        </p:nvSpPr>
        <p:spPr>
          <a:xfrm>
            <a:off x="9448801" y="3074737"/>
            <a:ext cx="1191491"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 Level</a:t>
            </a:r>
          </a:p>
        </p:txBody>
      </p:sp>
    </p:spTree>
    <p:extLst>
      <p:ext uri="{BB962C8B-B14F-4D97-AF65-F5344CB8AC3E}">
        <p14:creationId xmlns:p14="http://schemas.microsoft.com/office/powerpoint/2010/main" val="979769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BFA79-E3F5-5E05-1A21-7076A36004A8}"/>
              </a:ext>
            </a:extLst>
          </p:cNvPr>
          <p:cNvSpPr>
            <a:spLocks noGrp="1"/>
          </p:cNvSpPr>
          <p:nvPr>
            <p:ph type="title"/>
          </p:nvPr>
        </p:nvSpPr>
        <p:spPr/>
        <p:txBody>
          <a:bodyPr/>
          <a:lstStyle/>
          <a:p>
            <a:r>
              <a:rPr lang="en-US" dirty="0"/>
              <a:t>Investigating </a:t>
            </a:r>
            <a:r>
              <a:rPr lang="en-US" dirty="0" err="1">
                <a:solidFill>
                  <a:schemeClr val="accent2"/>
                </a:solidFill>
              </a:rPr>
              <a:t>mmssms.db</a:t>
            </a:r>
            <a:endParaRPr lang="en-US" dirty="0">
              <a:solidFill>
                <a:schemeClr val="accent2"/>
              </a:solidFill>
            </a:endParaRPr>
          </a:p>
        </p:txBody>
      </p:sp>
      <p:sp>
        <p:nvSpPr>
          <p:cNvPr id="5" name="Text Placeholder 4">
            <a:extLst>
              <a:ext uri="{FF2B5EF4-FFF2-40B4-BE49-F238E27FC236}">
                <a16:creationId xmlns:a16="http://schemas.microsoft.com/office/drawing/2014/main" id="{4CB476AA-326D-1CE2-9488-C205B93AE0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53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Graphical user interface, text&#10;&#10;Description automatically generated">
            <a:extLst>
              <a:ext uri="{FF2B5EF4-FFF2-40B4-BE49-F238E27FC236}">
                <a16:creationId xmlns:a16="http://schemas.microsoft.com/office/drawing/2014/main" id="{90B9C398-2BCD-4869-AB73-B80EAA933441}"/>
              </a:ext>
            </a:extLst>
          </p:cNvPr>
          <p:cNvPicPr>
            <a:picLocks noChangeAspect="1"/>
          </p:cNvPicPr>
          <p:nvPr/>
        </p:nvPicPr>
        <p:blipFill>
          <a:blip r:embed="rId3"/>
          <a:stretch>
            <a:fillRect/>
          </a:stretch>
        </p:blipFill>
        <p:spPr>
          <a:xfrm>
            <a:off x="783759" y="1784680"/>
            <a:ext cx="10624481" cy="2227302"/>
          </a:xfrm>
          <a:prstGeom prst="rect">
            <a:avLst/>
          </a:prstGeom>
        </p:spPr>
      </p:pic>
      <p:sp>
        <p:nvSpPr>
          <p:cNvPr id="4" name="Rectangle 3">
            <a:extLst>
              <a:ext uri="{FF2B5EF4-FFF2-40B4-BE49-F238E27FC236}">
                <a16:creationId xmlns:a16="http://schemas.microsoft.com/office/drawing/2014/main" id="{31BCDAE8-4419-45E0-B331-E76AFEEE612E}"/>
              </a:ext>
            </a:extLst>
          </p:cNvPr>
          <p:cNvSpPr/>
          <p:nvPr/>
        </p:nvSpPr>
        <p:spPr>
          <a:xfrm>
            <a:off x="1437664" y="2367021"/>
            <a:ext cx="9970576" cy="335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07045F-3693-F2FF-4CA3-73A56C685CDA}"/>
              </a:ext>
            </a:extLst>
          </p:cNvPr>
          <p:cNvSpPr txBox="1"/>
          <p:nvPr/>
        </p:nvSpPr>
        <p:spPr>
          <a:xfrm>
            <a:off x="783758" y="4469676"/>
            <a:ext cx="10504001" cy="1261884"/>
          </a:xfrm>
          <a:prstGeom prst="rect">
            <a:avLst/>
          </a:prstGeom>
          <a:noFill/>
        </p:spPr>
        <p:txBody>
          <a:bodyPr wrap="square">
            <a:spAutoFit/>
          </a:bodyPr>
          <a:lstStyle/>
          <a:p>
            <a:r>
              <a:rPr lang="en-GB" sz="2400" dirty="0"/>
              <a:t>This </a:t>
            </a:r>
            <a:r>
              <a:rPr lang="en-US" sz="2800" dirty="0" err="1">
                <a:solidFill>
                  <a:schemeClr val="accent2"/>
                </a:solidFill>
              </a:rPr>
              <a:t>mmssms.db</a:t>
            </a:r>
            <a:r>
              <a:rPr lang="en-US" sz="2400" dirty="0">
                <a:solidFill>
                  <a:schemeClr val="accent2"/>
                </a:solidFill>
              </a:rPr>
              <a:t> </a:t>
            </a:r>
            <a:r>
              <a:rPr lang="en-GB" sz="2400" dirty="0"/>
              <a:t>SQLite database typically contains tables with information such as message content, sender/receiver phone numbers, timestamps, message status (e.g., sent, received, draft), and MMS attachments or metadata.</a:t>
            </a:r>
          </a:p>
        </p:txBody>
      </p:sp>
      <p:sp>
        <p:nvSpPr>
          <p:cNvPr id="8" name="Title 7">
            <a:extLst>
              <a:ext uri="{FF2B5EF4-FFF2-40B4-BE49-F238E27FC236}">
                <a16:creationId xmlns:a16="http://schemas.microsoft.com/office/drawing/2014/main" id="{45B24595-8D74-D748-1954-BE22C4BC1818}"/>
              </a:ext>
            </a:extLst>
          </p:cNvPr>
          <p:cNvSpPr>
            <a:spLocks noGrp="1"/>
          </p:cNvSpPr>
          <p:nvPr>
            <p:ph type="title"/>
          </p:nvPr>
        </p:nvSpPr>
        <p:spPr/>
        <p:txBody>
          <a:bodyPr/>
          <a:lstStyle/>
          <a:p>
            <a:r>
              <a:rPr lang="en-US" dirty="0"/>
              <a:t>Location of </a:t>
            </a:r>
            <a:r>
              <a:rPr lang="en-US" dirty="0" err="1">
                <a:solidFill>
                  <a:schemeClr val="accent2"/>
                </a:solidFill>
              </a:rPr>
              <a:t>mmssms.db</a:t>
            </a:r>
            <a:endParaRPr lang="en-US" dirty="0">
              <a:solidFill>
                <a:schemeClr val="accent2"/>
              </a:solidFill>
            </a:endParaRPr>
          </a:p>
        </p:txBody>
      </p:sp>
    </p:spTree>
    <p:extLst>
      <p:ext uri="{BB962C8B-B14F-4D97-AF65-F5344CB8AC3E}">
        <p14:creationId xmlns:p14="http://schemas.microsoft.com/office/powerpoint/2010/main" val="429383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DF52-466B-4C48-8F85-C38A32923203}"/>
              </a:ext>
            </a:extLst>
          </p:cNvPr>
          <p:cNvSpPr>
            <a:spLocks noGrp="1"/>
          </p:cNvSpPr>
          <p:nvPr>
            <p:ph type="title"/>
          </p:nvPr>
        </p:nvSpPr>
        <p:spPr/>
        <p:txBody>
          <a:bodyPr/>
          <a:lstStyle/>
          <a:p>
            <a:r>
              <a:rPr lang="en-GB" dirty="0">
                <a:cs typeface="Calibri Light"/>
              </a:rPr>
              <a:t>Summary of Most Valuable Tables in </a:t>
            </a:r>
            <a:r>
              <a:rPr lang="en-GB" sz="3200" dirty="0" err="1">
                <a:solidFill>
                  <a:schemeClr val="accent2"/>
                </a:solidFill>
                <a:cs typeface="Calibri Light"/>
              </a:rPr>
              <a:t>mmssms.db</a:t>
            </a:r>
            <a:endParaRPr lang="en-US" dirty="0">
              <a:solidFill>
                <a:schemeClr val="accent2"/>
              </a:solidFill>
              <a:cs typeface="Calibri Light"/>
            </a:endParaRPr>
          </a:p>
        </p:txBody>
      </p:sp>
      <p:sp>
        <p:nvSpPr>
          <p:cNvPr id="3" name="Content Placeholder 2">
            <a:extLst>
              <a:ext uri="{FF2B5EF4-FFF2-40B4-BE49-F238E27FC236}">
                <a16:creationId xmlns:a16="http://schemas.microsoft.com/office/drawing/2014/main" id="{F19F14B4-6D97-DFA3-E0E1-515F8D6D8512}"/>
              </a:ext>
            </a:extLst>
          </p:cNvPr>
          <p:cNvSpPr>
            <a:spLocks noGrp="1"/>
          </p:cNvSpPr>
          <p:nvPr>
            <p:ph idx="1"/>
          </p:nvPr>
        </p:nvSpPr>
        <p:spPr>
          <a:xfrm>
            <a:off x="4138872" y="2651759"/>
            <a:ext cx="7214927" cy="3525203"/>
          </a:xfrm>
        </p:spPr>
        <p:txBody>
          <a:bodyPr>
            <a:normAutofit fontScale="92500" lnSpcReduction="20000"/>
          </a:bodyPr>
          <a:lstStyle/>
          <a:p>
            <a:r>
              <a:rPr lang="en-US" dirty="0" err="1">
                <a:solidFill>
                  <a:schemeClr val="accent2"/>
                </a:solidFill>
              </a:rPr>
              <a:t>sms</a:t>
            </a:r>
            <a:r>
              <a:rPr lang="en-US" dirty="0"/>
              <a:t>: SMS message data.</a:t>
            </a:r>
          </a:p>
          <a:p>
            <a:r>
              <a:rPr lang="en-US" dirty="0" err="1">
                <a:solidFill>
                  <a:schemeClr val="accent2"/>
                </a:solidFill>
              </a:rPr>
              <a:t>pdu</a:t>
            </a:r>
            <a:r>
              <a:rPr lang="en-US" dirty="0"/>
              <a:t>: MMS message metadata. (</a:t>
            </a:r>
            <a:r>
              <a:rPr lang="en-US" dirty="0">
                <a:solidFill>
                  <a:srgbClr val="FF0000"/>
                </a:solidFill>
              </a:rPr>
              <a:t>1</a:t>
            </a:r>
            <a:r>
              <a:rPr lang="en-US" dirty="0"/>
              <a:t> </a:t>
            </a:r>
            <a:r>
              <a:rPr lang="en-US" dirty="0" err="1">
                <a:solidFill>
                  <a:schemeClr val="accent2"/>
                </a:solidFill>
              </a:rPr>
              <a:t>pdu</a:t>
            </a:r>
            <a:r>
              <a:rPr lang="en-US" dirty="0"/>
              <a:t> has </a:t>
            </a:r>
            <a:r>
              <a:rPr lang="en-US" dirty="0">
                <a:solidFill>
                  <a:srgbClr val="FF0000"/>
                </a:solidFill>
              </a:rPr>
              <a:t>n</a:t>
            </a:r>
            <a:r>
              <a:rPr lang="en-US" dirty="0"/>
              <a:t> </a:t>
            </a:r>
            <a:r>
              <a:rPr lang="en-US" dirty="0">
                <a:solidFill>
                  <a:schemeClr val="accent2"/>
                </a:solidFill>
              </a:rPr>
              <a:t>part</a:t>
            </a:r>
            <a:r>
              <a:rPr lang="en-US" dirty="0"/>
              <a:t>)</a:t>
            </a:r>
          </a:p>
          <a:p>
            <a:r>
              <a:rPr lang="en-US" dirty="0">
                <a:solidFill>
                  <a:schemeClr val="accent2"/>
                </a:solidFill>
              </a:rPr>
              <a:t>part</a:t>
            </a:r>
            <a:r>
              <a:rPr lang="en-US" dirty="0"/>
              <a:t>: MMS message parts (e.g., media).</a:t>
            </a:r>
          </a:p>
          <a:p>
            <a:r>
              <a:rPr lang="en-US" dirty="0">
                <a:solidFill>
                  <a:schemeClr val="accent2"/>
                </a:solidFill>
              </a:rPr>
              <a:t>threads</a:t>
            </a:r>
            <a:r>
              <a:rPr lang="en-US" dirty="0"/>
              <a:t>: Conversation grouping.</a:t>
            </a:r>
          </a:p>
          <a:p>
            <a:r>
              <a:rPr lang="en-US" dirty="0" err="1">
                <a:solidFill>
                  <a:schemeClr val="accent2"/>
                </a:solidFill>
              </a:rPr>
              <a:t>addr</a:t>
            </a:r>
            <a:r>
              <a:rPr lang="en-US" dirty="0"/>
              <a:t>: phone number</a:t>
            </a:r>
          </a:p>
          <a:p>
            <a:r>
              <a:rPr lang="en-US" dirty="0" err="1">
                <a:solidFill>
                  <a:schemeClr val="accent2"/>
                </a:solidFill>
              </a:rPr>
              <a:t>canonical_addresses</a:t>
            </a:r>
            <a:r>
              <a:rPr lang="en-US" dirty="0">
                <a:solidFill>
                  <a:schemeClr val="accent2"/>
                </a:solidFill>
              </a:rPr>
              <a:t>: </a:t>
            </a:r>
            <a:r>
              <a:rPr lang="en-US" dirty="0"/>
              <a:t>Phone number normalization (consistency).</a:t>
            </a:r>
          </a:p>
          <a:p>
            <a:r>
              <a:rPr lang="en-US" dirty="0">
                <a:solidFill>
                  <a:schemeClr val="accent2"/>
                </a:solidFill>
              </a:rPr>
              <a:t>attachments</a:t>
            </a:r>
            <a:r>
              <a:rPr lang="en-US" dirty="0"/>
              <a:t>: MMS attachment metadata.</a:t>
            </a:r>
          </a:p>
          <a:p>
            <a:r>
              <a:rPr lang="en-US" dirty="0" err="1">
                <a:solidFill>
                  <a:schemeClr val="accent2"/>
                </a:solidFill>
              </a:rPr>
              <a:t>pending_msgs</a:t>
            </a:r>
            <a:r>
              <a:rPr lang="en-US" dirty="0"/>
              <a:t>: Queued messages.</a:t>
            </a:r>
          </a:p>
        </p:txBody>
      </p:sp>
      <p:pic>
        <p:nvPicPr>
          <p:cNvPr id="5" name="Picture 11">
            <a:extLst>
              <a:ext uri="{FF2B5EF4-FFF2-40B4-BE49-F238E27FC236}">
                <a16:creationId xmlns:a16="http://schemas.microsoft.com/office/drawing/2014/main" id="{232CDD55-5E33-4F9C-BCC6-B073648A14A1}"/>
              </a:ext>
            </a:extLst>
          </p:cNvPr>
          <p:cNvPicPr>
            <a:picLocks noChangeAspect="1"/>
          </p:cNvPicPr>
          <p:nvPr/>
        </p:nvPicPr>
        <p:blipFill>
          <a:blip r:embed="rId3"/>
          <a:stretch>
            <a:fillRect/>
          </a:stretch>
        </p:blipFill>
        <p:spPr>
          <a:xfrm>
            <a:off x="838200" y="1699712"/>
            <a:ext cx="11019592" cy="724794"/>
          </a:xfrm>
          <a:prstGeom prst="rect">
            <a:avLst/>
          </a:prstGeom>
        </p:spPr>
      </p:pic>
      <p:pic>
        <p:nvPicPr>
          <p:cNvPr id="19" name="Picture 19">
            <a:extLst>
              <a:ext uri="{FF2B5EF4-FFF2-40B4-BE49-F238E27FC236}">
                <a16:creationId xmlns:a16="http://schemas.microsoft.com/office/drawing/2014/main" id="{35DB7AB5-D076-4186-8183-24D35A5FE4D8}"/>
              </a:ext>
            </a:extLst>
          </p:cNvPr>
          <p:cNvPicPr>
            <a:picLocks noChangeAspect="1"/>
          </p:cNvPicPr>
          <p:nvPr/>
        </p:nvPicPr>
        <p:blipFill>
          <a:blip r:embed="rId4"/>
          <a:srcRect b="15690"/>
          <a:stretch/>
        </p:blipFill>
        <p:spPr>
          <a:xfrm>
            <a:off x="838200" y="2792162"/>
            <a:ext cx="2833606" cy="3326054"/>
          </a:xfrm>
          <a:prstGeom prst="rect">
            <a:avLst/>
          </a:prstGeom>
        </p:spPr>
      </p:pic>
      <p:sp>
        <p:nvSpPr>
          <p:cNvPr id="20" name="Rectangle 19">
            <a:extLst>
              <a:ext uri="{FF2B5EF4-FFF2-40B4-BE49-F238E27FC236}">
                <a16:creationId xmlns:a16="http://schemas.microsoft.com/office/drawing/2014/main" id="{532BF592-AD69-4366-9237-AEF4158217EF}"/>
              </a:ext>
            </a:extLst>
          </p:cNvPr>
          <p:cNvSpPr/>
          <p:nvPr/>
        </p:nvSpPr>
        <p:spPr>
          <a:xfrm>
            <a:off x="1420636" y="4760310"/>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E34F1C-ABAD-4C8B-BC8E-68141DC3B381}"/>
              </a:ext>
            </a:extLst>
          </p:cNvPr>
          <p:cNvSpPr/>
          <p:nvPr/>
        </p:nvSpPr>
        <p:spPr>
          <a:xfrm>
            <a:off x="1432541" y="5215371"/>
            <a:ext cx="503695" cy="219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06C3D8-38FE-44CB-BA11-7F2808C917F7}"/>
              </a:ext>
            </a:extLst>
          </p:cNvPr>
          <p:cNvSpPr/>
          <p:nvPr/>
        </p:nvSpPr>
        <p:spPr>
          <a:xfrm>
            <a:off x="1305267" y="2067368"/>
            <a:ext cx="10577593" cy="3487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7527C5-5A35-538A-F554-AC7B424CD9AB}"/>
              </a:ext>
            </a:extLst>
          </p:cNvPr>
          <p:cNvSpPr/>
          <p:nvPr/>
        </p:nvSpPr>
        <p:spPr>
          <a:xfrm>
            <a:off x="1397776" y="3934701"/>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89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2D67E3-1C14-8E02-7E9E-2A9585185631}"/>
              </a:ext>
            </a:extLst>
          </p:cNvPr>
          <p:cNvSpPr>
            <a:spLocks noGrp="1"/>
          </p:cNvSpPr>
          <p:nvPr>
            <p:ph type="title"/>
          </p:nvPr>
        </p:nvSpPr>
        <p:spPr/>
        <p:txBody>
          <a:bodyPr/>
          <a:lstStyle/>
          <a:p>
            <a:r>
              <a:rPr lang="en-US" dirty="0"/>
              <a:t>Key concept</a:t>
            </a:r>
          </a:p>
        </p:txBody>
      </p:sp>
      <p:sp>
        <p:nvSpPr>
          <p:cNvPr id="13" name="Content Placeholder 12">
            <a:extLst>
              <a:ext uri="{FF2B5EF4-FFF2-40B4-BE49-F238E27FC236}">
                <a16:creationId xmlns:a16="http://schemas.microsoft.com/office/drawing/2014/main" id="{0026AC80-30A4-FC53-9483-A65E4083113E}"/>
              </a:ext>
            </a:extLst>
          </p:cNvPr>
          <p:cNvSpPr>
            <a:spLocks noGrp="1"/>
          </p:cNvSpPr>
          <p:nvPr>
            <p:ph idx="1"/>
          </p:nvPr>
        </p:nvSpPr>
        <p:spPr>
          <a:xfrm>
            <a:off x="5086093" y="1758678"/>
            <a:ext cx="5745193" cy="4351338"/>
          </a:xfrm>
        </p:spPr>
        <p:txBody>
          <a:bodyPr/>
          <a:lstStyle/>
          <a:p>
            <a:r>
              <a:rPr lang="en-US" dirty="0"/>
              <a:t>One Thread (</a:t>
            </a:r>
            <a:r>
              <a:rPr lang="en-US" dirty="0">
                <a:solidFill>
                  <a:schemeClr val="accent2"/>
                </a:solidFill>
              </a:rPr>
              <a:t>thread</a:t>
            </a:r>
            <a:r>
              <a:rPr lang="en-US" dirty="0"/>
              <a:t>): a conversation</a:t>
            </a:r>
          </a:p>
          <a:p>
            <a:r>
              <a:rPr lang="en-US" dirty="0"/>
              <a:t>Five SMS (</a:t>
            </a:r>
            <a:r>
              <a:rPr lang="en-US" dirty="0" err="1">
                <a:solidFill>
                  <a:schemeClr val="accent2"/>
                </a:solidFill>
              </a:rPr>
              <a:t>sms</a:t>
            </a:r>
            <a:r>
              <a:rPr lang="en-US" dirty="0"/>
              <a:t>)</a:t>
            </a:r>
          </a:p>
          <a:p>
            <a:r>
              <a:rPr lang="en-US" dirty="0"/>
              <a:t>One MMS (</a:t>
            </a:r>
            <a:r>
              <a:rPr lang="en-US" dirty="0" err="1">
                <a:solidFill>
                  <a:schemeClr val="accent2"/>
                </a:solidFill>
              </a:rPr>
              <a:t>pdu</a:t>
            </a:r>
            <a:r>
              <a:rPr lang="en-US" dirty="0"/>
              <a:t>) has multiple </a:t>
            </a:r>
            <a:r>
              <a:rPr lang="en-US" dirty="0">
                <a:solidFill>
                  <a:schemeClr val="accent2"/>
                </a:solidFill>
              </a:rPr>
              <a:t>part</a:t>
            </a:r>
            <a:r>
              <a:rPr lang="en-US" dirty="0"/>
              <a:t> </a:t>
            </a:r>
          </a:p>
          <a:p>
            <a:pPr lvl="1"/>
            <a:r>
              <a:rPr lang="en-US" dirty="0"/>
              <a:t>1 icon</a:t>
            </a:r>
          </a:p>
          <a:p>
            <a:pPr lvl="1"/>
            <a:r>
              <a:rPr lang="en-US" dirty="0"/>
              <a:t>0 text</a:t>
            </a:r>
          </a:p>
          <a:p>
            <a:pPr lvl="1"/>
            <a:r>
              <a:rPr lang="en-US" dirty="0"/>
              <a:t>0 image</a:t>
            </a:r>
          </a:p>
          <a:p>
            <a:pPr lvl="1"/>
            <a:r>
              <a:rPr lang="en-US" dirty="0"/>
              <a:t>0 video </a:t>
            </a:r>
          </a:p>
          <a:p>
            <a:pPr lvl="1"/>
            <a:r>
              <a:rPr lang="en-US" dirty="0"/>
              <a:t>…</a:t>
            </a:r>
          </a:p>
          <a:p>
            <a:r>
              <a:rPr lang="en-US" dirty="0"/>
              <a:t>Two phone numbers: </a:t>
            </a:r>
            <a:r>
              <a:rPr lang="en-US" dirty="0" err="1">
                <a:solidFill>
                  <a:schemeClr val="accent2"/>
                </a:solidFill>
              </a:rPr>
              <a:t>addr</a:t>
            </a:r>
            <a:endParaRPr lang="en-US" dirty="0">
              <a:solidFill>
                <a:schemeClr val="accent2"/>
              </a:solidFill>
            </a:endParaRPr>
          </a:p>
        </p:txBody>
      </p:sp>
      <p:cxnSp>
        <p:nvCxnSpPr>
          <p:cNvPr id="8" name="Straight Arrow Connector 7">
            <a:extLst>
              <a:ext uri="{FF2B5EF4-FFF2-40B4-BE49-F238E27FC236}">
                <a16:creationId xmlns:a16="http://schemas.microsoft.com/office/drawing/2014/main" id="{84AE4E15-3DA3-E464-17D9-7CAD251B5250}"/>
              </a:ext>
            </a:extLst>
          </p:cNvPr>
          <p:cNvCxnSpPr>
            <a:cxnSpLocks/>
          </p:cNvCxnSpPr>
          <p:nvPr/>
        </p:nvCxnSpPr>
        <p:spPr>
          <a:xfrm flipH="1">
            <a:off x="3812875" y="2734574"/>
            <a:ext cx="1397480" cy="5262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5FB8719D-3CD3-106D-29FD-43E495F80084}"/>
              </a:ext>
            </a:extLst>
          </p:cNvPr>
          <p:cNvPicPr>
            <a:picLocks noChangeAspect="1"/>
          </p:cNvPicPr>
          <p:nvPr/>
        </p:nvPicPr>
        <p:blipFill>
          <a:blip r:embed="rId2"/>
          <a:stretch>
            <a:fillRect/>
          </a:stretch>
        </p:blipFill>
        <p:spPr>
          <a:xfrm>
            <a:off x="1360714" y="1559887"/>
            <a:ext cx="2362405" cy="4618120"/>
          </a:xfrm>
          <a:prstGeom prst="rect">
            <a:avLst/>
          </a:prstGeom>
        </p:spPr>
      </p:pic>
    </p:spTree>
    <p:extLst>
      <p:ext uri="{BB962C8B-B14F-4D97-AF65-F5344CB8AC3E}">
        <p14:creationId xmlns:p14="http://schemas.microsoft.com/office/powerpoint/2010/main" val="87441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9095-D279-4A4F-9B71-A1288FC40515}"/>
              </a:ext>
            </a:extLst>
          </p:cNvPr>
          <p:cNvSpPr>
            <a:spLocks noGrp="1"/>
          </p:cNvSpPr>
          <p:nvPr>
            <p:ph type="title"/>
          </p:nvPr>
        </p:nvSpPr>
        <p:spPr/>
        <p:txBody>
          <a:bodyPr/>
          <a:lstStyle/>
          <a:p>
            <a:r>
              <a:rPr lang="en-US" dirty="0"/>
              <a:t>AOSP Application/Services</a:t>
            </a:r>
          </a:p>
        </p:txBody>
      </p:sp>
      <p:sp>
        <p:nvSpPr>
          <p:cNvPr id="3" name="Content Placeholder 2">
            <a:extLst>
              <a:ext uri="{FF2B5EF4-FFF2-40B4-BE49-F238E27FC236}">
                <a16:creationId xmlns:a16="http://schemas.microsoft.com/office/drawing/2014/main" id="{2799846A-3D68-4768-B9E9-0E9864C63640}"/>
              </a:ext>
            </a:extLst>
          </p:cNvPr>
          <p:cNvSpPr>
            <a:spLocks noGrp="1"/>
          </p:cNvSpPr>
          <p:nvPr>
            <p:ph type="body" idx="1"/>
          </p:nvPr>
        </p:nvSpPr>
        <p:spPr/>
        <p:txBody>
          <a:bodyPr>
            <a:normAutofit/>
          </a:bodyPr>
          <a:lstStyle/>
          <a:p>
            <a:endParaRPr lang="en-US" dirty="0"/>
          </a:p>
          <a:p>
            <a:endParaRPr lang="en-US" dirty="0"/>
          </a:p>
          <a:p>
            <a:endParaRPr lang="en-US" dirty="0"/>
          </a:p>
        </p:txBody>
      </p:sp>
    </p:spTree>
    <p:extLst>
      <p:ext uri="{BB962C8B-B14F-4D97-AF65-F5344CB8AC3E}">
        <p14:creationId xmlns:p14="http://schemas.microsoft.com/office/powerpoint/2010/main" val="61171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D83-E4F2-3EC7-D3A6-7FA98F76E350}"/>
              </a:ext>
            </a:extLst>
          </p:cNvPr>
          <p:cNvSpPr>
            <a:spLocks noGrp="1"/>
          </p:cNvSpPr>
          <p:nvPr>
            <p:ph type="title"/>
          </p:nvPr>
        </p:nvSpPr>
        <p:spPr/>
        <p:txBody>
          <a:bodyPr/>
          <a:lstStyle/>
          <a:p>
            <a:r>
              <a:rPr lang="en-US" dirty="0" err="1">
                <a:solidFill>
                  <a:schemeClr val="accent2"/>
                </a:solidFill>
              </a:rPr>
              <a:t>sms</a:t>
            </a:r>
            <a:r>
              <a:rPr lang="en-US" dirty="0"/>
              <a:t> table</a:t>
            </a:r>
          </a:p>
        </p:txBody>
      </p:sp>
      <p:sp>
        <p:nvSpPr>
          <p:cNvPr id="3" name="Content Placeholder 2">
            <a:extLst>
              <a:ext uri="{FF2B5EF4-FFF2-40B4-BE49-F238E27FC236}">
                <a16:creationId xmlns:a16="http://schemas.microsoft.com/office/drawing/2014/main" id="{29472781-BA47-8ED2-4B99-1825A909DC41}"/>
              </a:ext>
            </a:extLst>
          </p:cNvPr>
          <p:cNvSpPr>
            <a:spLocks noGrp="1"/>
          </p:cNvSpPr>
          <p:nvPr>
            <p:ph idx="1"/>
          </p:nvPr>
        </p:nvSpPr>
        <p:spPr/>
        <p:txBody>
          <a:bodyPr/>
          <a:lstStyle/>
          <a:p>
            <a:r>
              <a:rPr lang="en-GB" b="1" dirty="0"/>
              <a:t>Why It’s Valuable</a:t>
            </a:r>
            <a:r>
              <a:rPr lang="en-GB" dirty="0"/>
              <a:t>: This table is the core storage for SMS messages. It contains the actual text messages, including the message body, sender/receiver phone numbers, timestamps, message type (sent, received, draft), and status (read, unread).</a:t>
            </a:r>
          </a:p>
          <a:p>
            <a:r>
              <a:rPr lang="en-GB" b="1" dirty="0"/>
              <a:t>Use Case</a:t>
            </a:r>
            <a:r>
              <a:rPr lang="en-GB" dirty="0"/>
              <a:t>: Essential for recovering or </a:t>
            </a:r>
            <a:r>
              <a:rPr lang="en-GB" dirty="0" err="1"/>
              <a:t>analyzing</a:t>
            </a:r>
            <a:r>
              <a:rPr lang="en-GB" dirty="0"/>
              <a:t> SMS communication history, such as in forensic investigations or for apps that need to display a user’s text messages.</a:t>
            </a:r>
            <a:endParaRPr lang="en-US" dirty="0"/>
          </a:p>
        </p:txBody>
      </p:sp>
    </p:spTree>
    <p:extLst>
      <p:ext uri="{BB962C8B-B14F-4D97-AF65-F5344CB8AC3E}">
        <p14:creationId xmlns:p14="http://schemas.microsoft.com/office/powerpoint/2010/main" val="501057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20C4-81E6-7C24-5760-E08F6E9C7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D798-F31A-B1D2-E40A-D5C995A7B19F}"/>
              </a:ext>
            </a:extLst>
          </p:cNvPr>
          <p:cNvSpPr>
            <a:spLocks noGrp="1"/>
          </p:cNvSpPr>
          <p:nvPr>
            <p:ph type="title"/>
          </p:nvPr>
        </p:nvSpPr>
        <p:spPr/>
        <p:txBody>
          <a:bodyPr/>
          <a:lstStyle/>
          <a:p>
            <a:r>
              <a:rPr lang="en-US" dirty="0" err="1">
                <a:solidFill>
                  <a:schemeClr val="accent2"/>
                </a:solidFill>
              </a:rPr>
              <a:t>pdu</a:t>
            </a:r>
            <a:r>
              <a:rPr lang="en-US" dirty="0"/>
              <a:t> part table</a:t>
            </a:r>
          </a:p>
        </p:txBody>
      </p:sp>
      <p:sp>
        <p:nvSpPr>
          <p:cNvPr id="3" name="Content Placeholder 2">
            <a:extLst>
              <a:ext uri="{FF2B5EF4-FFF2-40B4-BE49-F238E27FC236}">
                <a16:creationId xmlns:a16="http://schemas.microsoft.com/office/drawing/2014/main" id="{466BE17E-EF2E-4F8B-0575-834BD506FA5E}"/>
              </a:ext>
            </a:extLst>
          </p:cNvPr>
          <p:cNvSpPr>
            <a:spLocks noGrp="1"/>
          </p:cNvSpPr>
          <p:nvPr>
            <p:ph idx="1"/>
          </p:nvPr>
        </p:nvSpPr>
        <p:spPr/>
        <p:txBody>
          <a:bodyPr/>
          <a:lstStyle/>
          <a:p>
            <a:r>
              <a:rPr lang="en-GB" b="1" dirty="0"/>
              <a:t>Why It’s Valuable: </a:t>
            </a:r>
            <a:r>
              <a:rPr lang="en-GB" dirty="0"/>
              <a:t>The </a:t>
            </a:r>
            <a:r>
              <a:rPr lang="en-GB" dirty="0" err="1">
                <a:solidFill>
                  <a:schemeClr val="accent2"/>
                </a:solidFill>
              </a:rPr>
              <a:t>pdu</a:t>
            </a:r>
            <a:r>
              <a:rPr lang="en-GB" dirty="0">
                <a:solidFill>
                  <a:schemeClr val="accent2"/>
                </a:solidFill>
              </a:rPr>
              <a:t> </a:t>
            </a:r>
            <a:r>
              <a:rPr lang="en-GB" dirty="0"/>
              <a:t>(Protocol Data Unit ) table stores the metadata and overall structure of MMS messages. </a:t>
            </a:r>
          </a:p>
          <a:p>
            <a:pPr lvl="1"/>
            <a:r>
              <a:rPr lang="en-GB" dirty="0"/>
              <a:t>Each row represents metadata of </a:t>
            </a:r>
            <a:r>
              <a:rPr lang="en-GB" dirty="0">
                <a:solidFill>
                  <a:srgbClr val="FF0000"/>
                </a:solidFill>
              </a:rPr>
              <a:t>one</a:t>
            </a:r>
            <a:r>
              <a:rPr lang="en-GB" dirty="0"/>
              <a:t> MMS message</a:t>
            </a:r>
          </a:p>
          <a:p>
            <a:pPr lvl="1"/>
            <a:r>
              <a:rPr lang="en-GB" dirty="0"/>
              <a:t>Need the </a:t>
            </a:r>
            <a:r>
              <a:rPr lang="en-GB" dirty="0">
                <a:solidFill>
                  <a:schemeClr val="accent2"/>
                </a:solidFill>
              </a:rPr>
              <a:t>part</a:t>
            </a:r>
            <a:r>
              <a:rPr lang="en-GB" dirty="0"/>
              <a:t> table to retrieve the MMS messages.</a:t>
            </a:r>
          </a:p>
          <a:p>
            <a:pPr lvl="1"/>
            <a:r>
              <a:rPr lang="en-GB" dirty="0"/>
              <a:t>Need </a:t>
            </a:r>
            <a:r>
              <a:rPr lang="en-GB" dirty="0" err="1">
                <a:solidFill>
                  <a:schemeClr val="accent2"/>
                </a:solidFill>
              </a:rPr>
              <a:t>addr</a:t>
            </a:r>
            <a:r>
              <a:rPr lang="en-GB" dirty="0"/>
              <a:t> table to retrieve senders’ and receivers’ phone numbers</a:t>
            </a:r>
          </a:p>
          <a:p>
            <a:r>
              <a:rPr lang="en-GB" b="1" dirty="0"/>
              <a:t>Use Case: </a:t>
            </a:r>
            <a:r>
              <a:rPr lang="en-GB" dirty="0"/>
              <a:t>Critical for reconstructing MMS messages or </a:t>
            </a:r>
            <a:r>
              <a:rPr lang="en-GB" dirty="0" err="1"/>
              <a:t>analyzing</a:t>
            </a:r>
            <a:r>
              <a:rPr lang="en-GB" dirty="0"/>
              <a:t> low-level message data, especially in forensics or when debugging messaging issues.</a:t>
            </a:r>
            <a:endParaRPr lang="en-US" dirty="0"/>
          </a:p>
        </p:txBody>
      </p:sp>
    </p:spTree>
    <p:extLst>
      <p:ext uri="{BB962C8B-B14F-4D97-AF65-F5344CB8AC3E}">
        <p14:creationId xmlns:p14="http://schemas.microsoft.com/office/powerpoint/2010/main" val="4045044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946A-B3C3-8D5B-59F3-8155D1340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147B-010A-0242-1DBE-16A3A456E494}"/>
              </a:ext>
            </a:extLst>
          </p:cNvPr>
          <p:cNvSpPr>
            <a:spLocks noGrp="1"/>
          </p:cNvSpPr>
          <p:nvPr>
            <p:ph type="title"/>
          </p:nvPr>
        </p:nvSpPr>
        <p:spPr/>
        <p:txBody>
          <a:bodyPr/>
          <a:lstStyle/>
          <a:p>
            <a:r>
              <a:rPr lang="en-US" dirty="0">
                <a:solidFill>
                  <a:schemeClr val="accent2"/>
                </a:solidFill>
              </a:rPr>
              <a:t>part</a:t>
            </a:r>
            <a:r>
              <a:rPr lang="en-US" dirty="0"/>
              <a:t> table</a:t>
            </a:r>
          </a:p>
        </p:txBody>
      </p:sp>
      <p:sp>
        <p:nvSpPr>
          <p:cNvPr id="3" name="Content Placeholder 2">
            <a:extLst>
              <a:ext uri="{FF2B5EF4-FFF2-40B4-BE49-F238E27FC236}">
                <a16:creationId xmlns:a16="http://schemas.microsoft.com/office/drawing/2014/main" id="{1EE10F9E-B874-1D88-0F37-548614931442}"/>
              </a:ext>
            </a:extLst>
          </p:cNvPr>
          <p:cNvSpPr>
            <a:spLocks noGrp="1"/>
          </p:cNvSpPr>
          <p:nvPr>
            <p:ph idx="1"/>
          </p:nvPr>
        </p:nvSpPr>
        <p:spPr/>
        <p:txBody>
          <a:bodyPr/>
          <a:lstStyle/>
          <a:p>
            <a:r>
              <a:rPr lang="en-GB" b="1" dirty="0"/>
              <a:t>Why It’s Valuable: </a:t>
            </a:r>
            <a:r>
              <a:rPr lang="en-GB" dirty="0"/>
              <a:t>This table stores individual parts of MMS messages, such as text, images, videos, or audio. Each MMS message is multipart, and this table includes details like the content type (e.g., image/jpeg), file path, and the actual data or reference to the attachment.</a:t>
            </a:r>
          </a:p>
          <a:p>
            <a:r>
              <a:rPr lang="en-GB" b="1" dirty="0"/>
              <a:t>Use Case: </a:t>
            </a:r>
            <a:r>
              <a:rPr lang="en-GB" dirty="0"/>
              <a:t>Key for accessing MMS content, such as retrieving multimedia attachments in forensics or displaying MMS messages in an app.</a:t>
            </a:r>
            <a:endParaRPr lang="en-US" dirty="0"/>
          </a:p>
        </p:txBody>
      </p:sp>
    </p:spTree>
    <p:extLst>
      <p:ext uri="{BB962C8B-B14F-4D97-AF65-F5344CB8AC3E}">
        <p14:creationId xmlns:p14="http://schemas.microsoft.com/office/powerpoint/2010/main" val="223763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F7C8-AB40-5AD6-9185-E9E96DE65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B5D8C-25E1-5619-0C9E-D0AB61841AB5}"/>
              </a:ext>
            </a:extLst>
          </p:cNvPr>
          <p:cNvSpPr>
            <a:spLocks noGrp="1"/>
          </p:cNvSpPr>
          <p:nvPr>
            <p:ph type="title"/>
          </p:nvPr>
        </p:nvSpPr>
        <p:spPr/>
        <p:txBody>
          <a:bodyPr/>
          <a:lstStyle/>
          <a:p>
            <a:r>
              <a:rPr lang="en-US" dirty="0">
                <a:solidFill>
                  <a:schemeClr val="accent2"/>
                </a:solidFill>
              </a:rPr>
              <a:t>attachments</a:t>
            </a:r>
            <a:r>
              <a:rPr lang="en-US" dirty="0"/>
              <a:t> table</a:t>
            </a:r>
          </a:p>
        </p:txBody>
      </p:sp>
      <p:sp>
        <p:nvSpPr>
          <p:cNvPr id="3" name="Content Placeholder 2">
            <a:extLst>
              <a:ext uri="{FF2B5EF4-FFF2-40B4-BE49-F238E27FC236}">
                <a16:creationId xmlns:a16="http://schemas.microsoft.com/office/drawing/2014/main" id="{2D5C09BA-0E4C-3BE7-5574-6711BD37A573}"/>
              </a:ext>
            </a:extLst>
          </p:cNvPr>
          <p:cNvSpPr>
            <a:spLocks noGrp="1"/>
          </p:cNvSpPr>
          <p:nvPr>
            <p:ph idx="1"/>
          </p:nvPr>
        </p:nvSpPr>
        <p:spPr/>
        <p:txBody>
          <a:bodyPr/>
          <a:lstStyle/>
          <a:p>
            <a:r>
              <a:rPr lang="en-GB" b="1" dirty="0"/>
              <a:t>Why It’s Valuable: </a:t>
            </a:r>
            <a:r>
              <a:rPr lang="en-GB" dirty="0"/>
              <a:t>This table stores metadata about MMS attachments, such as file paths, MIME types, and sizes of media files (e.g., images, videos). It complements the part table by providing additional details about multimedia content.</a:t>
            </a:r>
          </a:p>
          <a:p>
            <a:r>
              <a:rPr lang="en-GB" b="1" dirty="0"/>
              <a:t>Use Case: </a:t>
            </a:r>
            <a:r>
              <a:rPr lang="en-GB" dirty="0"/>
              <a:t>Important for retrieving or </a:t>
            </a:r>
            <a:r>
              <a:rPr lang="en-GB" dirty="0" err="1"/>
              <a:t>analyzing</a:t>
            </a:r>
            <a:r>
              <a:rPr lang="en-GB" dirty="0"/>
              <a:t> MMS attachments, such as in data recovery or forensic analysis of multimedia messages.</a:t>
            </a:r>
            <a:endParaRPr lang="en-US" dirty="0"/>
          </a:p>
        </p:txBody>
      </p:sp>
    </p:spTree>
    <p:extLst>
      <p:ext uri="{BB962C8B-B14F-4D97-AF65-F5344CB8AC3E}">
        <p14:creationId xmlns:p14="http://schemas.microsoft.com/office/powerpoint/2010/main" val="23338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DA02-9058-3BF6-53F5-9FBCE3665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46C6-5746-F467-71D0-EFEB0C7B03D7}"/>
              </a:ext>
            </a:extLst>
          </p:cNvPr>
          <p:cNvSpPr>
            <a:spLocks noGrp="1"/>
          </p:cNvSpPr>
          <p:nvPr>
            <p:ph type="title"/>
          </p:nvPr>
        </p:nvSpPr>
        <p:spPr/>
        <p:txBody>
          <a:bodyPr/>
          <a:lstStyle/>
          <a:p>
            <a:r>
              <a:rPr lang="en-US" dirty="0">
                <a:solidFill>
                  <a:schemeClr val="accent2"/>
                </a:solidFill>
              </a:rPr>
              <a:t>threads</a:t>
            </a:r>
            <a:r>
              <a:rPr lang="en-US" dirty="0"/>
              <a:t> table</a:t>
            </a:r>
          </a:p>
        </p:txBody>
      </p:sp>
      <p:sp>
        <p:nvSpPr>
          <p:cNvPr id="3" name="Content Placeholder 2">
            <a:extLst>
              <a:ext uri="{FF2B5EF4-FFF2-40B4-BE49-F238E27FC236}">
                <a16:creationId xmlns:a16="http://schemas.microsoft.com/office/drawing/2014/main" id="{AA7F4D19-8E0B-B842-D9E4-7ED842404023}"/>
              </a:ext>
            </a:extLst>
          </p:cNvPr>
          <p:cNvSpPr>
            <a:spLocks noGrp="1"/>
          </p:cNvSpPr>
          <p:nvPr>
            <p:ph idx="1"/>
          </p:nvPr>
        </p:nvSpPr>
        <p:spPr/>
        <p:txBody>
          <a:bodyPr/>
          <a:lstStyle/>
          <a:p>
            <a:r>
              <a:rPr lang="en-GB" b="1" dirty="0"/>
              <a:t>Why It’s Valuable: </a:t>
            </a:r>
            <a:r>
              <a:rPr lang="en-GB" dirty="0"/>
              <a:t>The threads table groups messages into conversations. It links SMS and MMS messages to a specific thread (conversation) with a contact or group of contacts. It includes metadata like the thread ID, recipient IDs, and the timestamp of the last message in the thread.</a:t>
            </a:r>
          </a:p>
          <a:p>
            <a:r>
              <a:rPr lang="en-GB" b="1" dirty="0"/>
              <a:t>Use Case: </a:t>
            </a:r>
            <a:r>
              <a:rPr lang="en-GB" dirty="0"/>
              <a:t>Essential for organizing messages into conversations, which is how most messaging apps display data. It’s also useful for </a:t>
            </a:r>
            <a:r>
              <a:rPr lang="en-GB" dirty="0" err="1"/>
              <a:t>analyzing</a:t>
            </a:r>
            <a:r>
              <a:rPr lang="en-GB" dirty="0"/>
              <a:t> communication patterns with specific contacts.</a:t>
            </a:r>
            <a:endParaRPr lang="en-US" dirty="0"/>
          </a:p>
        </p:txBody>
      </p:sp>
    </p:spTree>
    <p:extLst>
      <p:ext uri="{BB962C8B-B14F-4D97-AF65-F5344CB8AC3E}">
        <p14:creationId xmlns:p14="http://schemas.microsoft.com/office/powerpoint/2010/main" val="3836869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4AEB-65AC-B21B-CE5E-FB5E14680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C66D6-FA1D-8CEC-1B5B-E09AED8909B3}"/>
              </a:ext>
            </a:extLst>
          </p:cNvPr>
          <p:cNvSpPr>
            <a:spLocks noGrp="1"/>
          </p:cNvSpPr>
          <p:nvPr>
            <p:ph type="title"/>
          </p:nvPr>
        </p:nvSpPr>
        <p:spPr/>
        <p:txBody>
          <a:bodyPr/>
          <a:lstStyle/>
          <a:p>
            <a:r>
              <a:rPr lang="en-US" dirty="0" err="1">
                <a:solidFill>
                  <a:schemeClr val="accent2"/>
                </a:solidFill>
              </a:rPr>
              <a:t>canonical_addresses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68DD0F-9C69-E216-DBE7-3E9B201A771E}"/>
              </a:ext>
            </a:extLst>
          </p:cNvPr>
          <p:cNvSpPr>
            <a:spLocks noGrp="1"/>
          </p:cNvSpPr>
          <p:nvPr>
            <p:ph idx="1"/>
          </p:nvPr>
        </p:nvSpPr>
        <p:spPr/>
        <p:txBody>
          <a:bodyPr/>
          <a:lstStyle/>
          <a:p>
            <a:r>
              <a:rPr lang="en-GB" b="1" dirty="0"/>
              <a:t>Why It’s Valuable: </a:t>
            </a:r>
            <a:r>
              <a:rPr lang="en-GB" dirty="0"/>
              <a:t>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a:t>
            </a:r>
          </a:p>
          <a:p>
            <a:r>
              <a:rPr lang="en-GB" b="1" dirty="0"/>
              <a:t>Use Case: </a:t>
            </a:r>
            <a:r>
              <a:rPr lang="en-GB" dirty="0"/>
              <a:t>Crucial for linking messages to contacts accurately, especially when phone numbers might be stored in different formats. It’s often used in forensics to identify who a message was sent to or received from.</a:t>
            </a:r>
            <a:endParaRPr lang="en-US" dirty="0"/>
          </a:p>
        </p:txBody>
      </p:sp>
    </p:spTree>
    <p:extLst>
      <p:ext uri="{BB962C8B-B14F-4D97-AF65-F5344CB8AC3E}">
        <p14:creationId xmlns:p14="http://schemas.microsoft.com/office/powerpoint/2010/main" val="17325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757C-22C3-FD7C-0D29-BA817701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E93F-30CD-3889-077E-A6842018F474}"/>
              </a:ext>
            </a:extLst>
          </p:cNvPr>
          <p:cNvSpPr>
            <a:spLocks noGrp="1"/>
          </p:cNvSpPr>
          <p:nvPr>
            <p:ph type="title"/>
          </p:nvPr>
        </p:nvSpPr>
        <p:spPr/>
        <p:txBody>
          <a:bodyPr/>
          <a:lstStyle/>
          <a:p>
            <a:r>
              <a:rPr lang="en-US" dirty="0" err="1">
                <a:solidFill>
                  <a:schemeClr val="accent2"/>
                </a:solidFill>
              </a:rPr>
              <a:t>pending_msgs</a:t>
            </a:r>
            <a:r>
              <a:rPr lang="en-US" dirty="0"/>
              <a:t> table</a:t>
            </a:r>
          </a:p>
        </p:txBody>
      </p:sp>
      <p:sp>
        <p:nvSpPr>
          <p:cNvPr id="3" name="Content Placeholder 2">
            <a:extLst>
              <a:ext uri="{FF2B5EF4-FFF2-40B4-BE49-F238E27FC236}">
                <a16:creationId xmlns:a16="http://schemas.microsoft.com/office/drawing/2014/main" id="{3B591FA7-8467-4523-7F5D-17FE69A39B67}"/>
              </a:ext>
            </a:extLst>
          </p:cNvPr>
          <p:cNvSpPr>
            <a:spLocks noGrp="1"/>
          </p:cNvSpPr>
          <p:nvPr>
            <p:ph idx="1"/>
          </p:nvPr>
        </p:nvSpPr>
        <p:spPr/>
        <p:txBody>
          <a:bodyPr/>
          <a:lstStyle/>
          <a:p>
            <a:r>
              <a:rPr lang="en-GB" b="1" dirty="0"/>
              <a:t>Why It’s Valuable: </a:t>
            </a:r>
            <a:r>
              <a:rPr lang="en-GB" dirty="0"/>
              <a:t>This table stores messages that are queued for sending but not yet delivered (e.g., due to lack of network connectivity). It includes details like the message content, recipient, and status.</a:t>
            </a:r>
          </a:p>
          <a:p>
            <a:r>
              <a:rPr lang="en-GB" b="1" dirty="0"/>
              <a:t>Use Case: </a:t>
            </a:r>
            <a:r>
              <a:rPr lang="en-GB" dirty="0"/>
              <a:t>Useful for troubleshooting failed message deliveries or recovering messages that were never sent, especially in forensics or app development.</a:t>
            </a:r>
            <a:endParaRPr lang="en-US" dirty="0"/>
          </a:p>
        </p:txBody>
      </p:sp>
    </p:spTree>
    <p:extLst>
      <p:ext uri="{BB962C8B-B14F-4D97-AF65-F5344CB8AC3E}">
        <p14:creationId xmlns:p14="http://schemas.microsoft.com/office/powerpoint/2010/main" val="1559787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D2070-4356-7D0E-EEA2-A9F2732C3D31}"/>
              </a:ext>
            </a:extLst>
          </p:cNvPr>
          <p:cNvSpPr>
            <a:spLocks noGrp="1"/>
          </p:cNvSpPr>
          <p:nvPr>
            <p:ph type="title"/>
          </p:nvPr>
        </p:nvSpPr>
        <p:spPr/>
        <p:txBody>
          <a:bodyPr/>
          <a:lstStyle/>
          <a:p>
            <a:r>
              <a:rPr lang="en-US" dirty="0"/>
              <a:t>Investigate </a:t>
            </a:r>
            <a:r>
              <a:rPr lang="en-US" dirty="0" err="1">
                <a:solidFill>
                  <a:schemeClr val="accent2"/>
                </a:solidFill>
              </a:rPr>
              <a:t>sms</a:t>
            </a:r>
            <a:r>
              <a:rPr lang="en-US" dirty="0"/>
              <a:t> table</a:t>
            </a:r>
          </a:p>
        </p:txBody>
      </p:sp>
      <p:sp>
        <p:nvSpPr>
          <p:cNvPr id="5" name="Text Placeholder 4">
            <a:extLst>
              <a:ext uri="{FF2B5EF4-FFF2-40B4-BE49-F238E27FC236}">
                <a16:creationId xmlns:a16="http://schemas.microsoft.com/office/drawing/2014/main" id="{E5AFCD54-3D96-49F8-03E2-A24C9B82C5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4556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30B4ECE-1350-87BC-5262-A2517935B53D}"/>
              </a:ext>
            </a:extLst>
          </p:cNvPr>
          <p:cNvGraphicFramePr>
            <a:graphicFrameLocks noGrp="1"/>
          </p:cNvGraphicFramePr>
          <p:nvPr>
            <p:extLst>
              <p:ext uri="{D42A27DB-BD31-4B8C-83A1-F6EECF244321}">
                <p14:modId xmlns:p14="http://schemas.microsoft.com/office/powerpoint/2010/main" val="545051202"/>
              </p:ext>
            </p:extLst>
          </p:nvPr>
        </p:nvGraphicFramePr>
        <p:xfrm>
          <a:off x="3596640" y="266906"/>
          <a:ext cx="8177250" cy="6170720"/>
        </p:xfrm>
        <a:graphic>
          <a:graphicData uri="http://schemas.openxmlformats.org/drawingml/2006/table">
            <a:tbl>
              <a:tblPr>
                <a:tableStyleId>{5940675A-B579-460E-94D1-54222C63F5DA}</a:tableStyleId>
              </a:tblPr>
              <a:tblGrid>
                <a:gridCol w="1813632">
                  <a:extLst>
                    <a:ext uri="{9D8B030D-6E8A-4147-A177-3AD203B41FA5}">
                      <a16:colId xmlns:a16="http://schemas.microsoft.com/office/drawing/2014/main" val="2482096290"/>
                    </a:ext>
                  </a:extLst>
                </a:gridCol>
                <a:gridCol w="3994984">
                  <a:extLst>
                    <a:ext uri="{9D8B030D-6E8A-4147-A177-3AD203B41FA5}">
                      <a16:colId xmlns:a16="http://schemas.microsoft.com/office/drawing/2014/main" val="2856850924"/>
                    </a:ext>
                  </a:extLst>
                </a:gridCol>
                <a:gridCol w="2368634">
                  <a:extLst>
                    <a:ext uri="{9D8B030D-6E8A-4147-A177-3AD203B41FA5}">
                      <a16:colId xmlns:a16="http://schemas.microsoft.com/office/drawing/2014/main" val="1585616282"/>
                    </a:ext>
                  </a:extLst>
                </a:gridCol>
              </a:tblGrid>
              <a:tr h="118404">
                <a:tc>
                  <a:txBody>
                    <a:bodyPr/>
                    <a:lstStyle/>
                    <a:p>
                      <a:pPr>
                        <a:buNone/>
                      </a:pPr>
                      <a:r>
                        <a:rPr lang="en-US" sz="1600" b="1" dirty="0"/>
                        <a:t>Column Name</a:t>
                      </a:r>
                    </a:p>
                  </a:txBody>
                  <a:tcPr marL="29601" marR="29601" marT="14800" marB="14800" anchor="ctr"/>
                </a:tc>
                <a:tc>
                  <a:txBody>
                    <a:bodyPr/>
                    <a:lstStyle/>
                    <a:p>
                      <a:pPr>
                        <a:buNone/>
                      </a:pPr>
                      <a:r>
                        <a:rPr lang="en-US" sz="1600" b="1"/>
                        <a:t>Description</a:t>
                      </a:r>
                    </a:p>
                  </a:txBody>
                  <a:tcPr marL="29601" marR="29601" marT="14800" marB="14800" anchor="ctr"/>
                </a:tc>
                <a:tc>
                  <a:txBody>
                    <a:bodyPr/>
                    <a:lstStyle/>
                    <a:p>
                      <a:pPr>
                        <a:buNone/>
                      </a:pPr>
                      <a:r>
                        <a:rPr lang="en-US" sz="1600" b="1" dirty="0"/>
                        <a:t>Example / Notes</a:t>
                      </a:r>
                    </a:p>
                  </a:txBody>
                  <a:tcPr marL="29601" marR="29601" marT="14800" marB="14800" anchor="ctr"/>
                </a:tc>
                <a:extLst>
                  <a:ext uri="{0D108BD9-81ED-4DB2-BD59-A6C34878D82A}">
                    <a16:rowId xmlns:a16="http://schemas.microsoft.com/office/drawing/2014/main" val="1582978956"/>
                  </a:ext>
                </a:extLst>
              </a:tr>
              <a:tr h="118404">
                <a:tc>
                  <a:txBody>
                    <a:bodyPr/>
                    <a:lstStyle/>
                    <a:p>
                      <a:pPr>
                        <a:buNone/>
                      </a:pPr>
                      <a:r>
                        <a:rPr lang="en-US" sz="1600" b="1"/>
                        <a:t>_id</a:t>
                      </a:r>
                      <a:endParaRPr lang="en-US" sz="1600"/>
                    </a:p>
                  </a:txBody>
                  <a:tcPr marL="29601" marR="29601" marT="14800" marB="14800" anchor="ctr"/>
                </a:tc>
                <a:tc>
                  <a:txBody>
                    <a:bodyPr/>
                    <a:lstStyle/>
                    <a:p>
                      <a:pPr>
                        <a:buNone/>
                      </a:pPr>
                      <a:r>
                        <a:rPr lang="en-US" sz="1600"/>
                        <a:t>Primary key</a:t>
                      </a:r>
                    </a:p>
                  </a:txBody>
                  <a:tcPr marL="29601" marR="29601" marT="14800" marB="14800" anchor="ctr"/>
                </a:tc>
                <a:tc>
                  <a:txBody>
                    <a:bodyPr/>
                    <a:lstStyle/>
                    <a:p>
                      <a:pPr>
                        <a:buNone/>
                      </a:pPr>
                      <a:r>
                        <a:rPr lang="en-US" sz="1600"/>
                        <a:t>123</a:t>
                      </a:r>
                    </a:p>
                  </a:txBody>
                  <a:tcPr marL="29601" marR="29601" marT="14800" marB="14800" anchor="ctr"/>
                </a:tc>
                <a:extLst>
                  <a:ext uri="{0D108BD9-81ED-4DB2-BD59-A6C34878D82A}">
                    <a16:rowId xmlns:a16="http://schemas.microsoft.com/office/drawing/2014/main" val="832381669"/>
                  </a:ext>
                </a:extLst>
              </a:tr>
              <a:tr h="207207">
                <a:tc>
                  <a:txBody>
                    <a:bodyPr/>
                    <a:lstStyle/>
                    <a:p>
                      <a:pPr>
                        <a:buNone/>
                      </a:pPr>
                      <a:r>
                        <a:rPr lang="en-US" sz="1600" b="1"/>
                        <a:t>thread_id</a:t>
                      </a:r>
                      <a:endParaRPr lang="en-US" sz="1600"/>
                    </a:p>
                  </a:txBody>
                  <a:tcPr marL="29601" marR="29601" marT="14800" marB="14800" anchor="ctr"/>
                </a:tc>
                <a:tc>
                  <a:txBody>
                    <a:bodyPr/>
                    <a:lstStyle/>
                    <a:p>
                      <a:pPr>
                        <a:buNone/>
                      </a:pPr>
                      <a:r>
                        <a:rPr lang="en-GB" sz="1600"/>
                        <a:t>Links to conversation in threads table</a:t>
                      </a:r>
                    </a:p>
                  </a:txBody>
                  <a:tcPr marL="29601" marR="29601" marT="14800" marB="14800" anchor="ctr"/>
                </a:tc>
                <a:tc>
                  <a:txBody>
                    <a:bodyPr/>
                    <a:lstStyle/>
                    <a:p>
                      <a:pPr>
                        <a:buNone/>
                      </a:pPr>
                      <a:r>
                        <a:rPr lang="en-US" sz="1600"/>
                        <a:t>7</a:t>
                      </a:r>
                    </a:p>
                  </a:txBody>
                  <a:tcPr marL="29601" marR="29601" marT="14800" marB="14800" anchor="ctr"/>
                </a:tc>
                <a:extLst>
                  <a:ext uri="{0D108BD9-81ED-4DB2-BD59-A6C34878D82A}">
                    <a16:rowId xmlns:a16="http://schemas.microsoft.com/office/drawing/2014/main" val="2735638313"/>
                  </a:ext>
                </a:extLst>
              </a:tr>
              <a:tr h="207207">
                <a:tc>
                  <a:txBody>
                    <a:bodyPr/>
                    <a:lstStyle/>
                    <a:p>
                      <a:pPr>
                        <a:buNone/>
                      </a:pPr>
                      <a:r>
                        <a:rPr lang="en-US" sz="1600" b="1"/>
                        <a:t>address</a:t>
                      </a:r>
                      <a:endParaRPr lang="en-US" sz="1600"/>
                    </a:p>
                  </a:txBody>
                  <a:tcPr marL="29601" marR="29601" marT="14800" marB="14800" anchor="ctr"/>
                </a:tc>
                <a:tc>
                  <a:txBody>
                    <a:bodyPr/>
                    <a:lstStyle/>
                    <a:p>
                      <a:pPr>
                        <a:buNone/>
                      </a:pPr>
                      <a:r>
                        <a:rPr lang="en-GB" sz="1600"/>
                        <a:t>Phone number of other party (sender or recipient)</a:t>
                      </a:r>
                    </a:p>
                  </a:txBody>
                  <a:tcPr marL="29601" marR="29601" marT="14800" marB="14800" anchor="ctr"/>
                </a:tc>
                <a:tc>
                  <a:txBody>
                    <a:bodyPr/>
                    <a:lstStyle/>
                    <a:p>
                      <a:pPr>
                        <a:buNone/>
                      </a:pPr>
                      <a:r>
                        <a:rPr lang="en-US" sz="1600"/>
                        <a:t>"+14155551234"</a:t>
                      </a:r>
                    </a:p>
                  </a:txBody>
                  <a:tcPr marL="29601" marR="29601" marT="14800" marB="14800" anchor="ctr"/>
                </a:tc>
                <a:extLst>
                  <a:ext uri="{0D108BD9-81ED-4DB2-BD59-A6C34878D82A}">
                    <a16:rowId xmlns:a16="http://schemas.microsoft.com/office/drawing/2014/main" val="3262004786"/>
                  </a:ext>
                </a:extLst>
              </a:tr>
              <a:tr h="118404">
                <a:tc>
                  <a:txBody>
                    <a:bodyPr/>
                    <a:lstStyle/>
                    <a:p>
                      <a:pPr>
                        <a:buNone/>
                      </a:pPr>
                      <a:r>
                        <a:rPr lang="en-US" sz="1600" b="1"/>
                        <a:t>person</a:t>
                      </a:r>
                      <a:endParaRPr lang="en-US" sz="1600"/>
                    </a:p>
                  </a:txBody>
                  <a:tcPr marL="29601" marR="29601" marT="14800" marB="14800" anchor="ctr"/>
                </a:tc>
                <a:tc>
                  <a:txBody>
                    <a:bodyPr/>
                    <a:lstStyle/>
                    <a:p>
                      <a:pPr>
                        <a:buNone/>
                      </a:pPr>
                      <a:r>
                        <a:rPr lang="en-US" sz="1600"/>
                        <a:t>Contact ID (deprecated)</a:t>
                      </a:r>
                    </a:p>
                  </a:txBody>
                  <a:tcPr marL="29601" marR="29601" marT="14800" marB="14800" anchor="ctr"/>
                </a:tc>
                <a:tc>
                  <a:txBody>
                    <a:bodyPr/>
                    <a:lstStyle/>
                    <a:p>
                      <a:pPr>
                        <a:buNone/>
                      </a:pPr>
                      <a:r>
                        <a:rPr lang="en-US" sz="1600"/>
                        <a:t>NULL or 42</a:t>
                      </a:r>
                    </a:p>
                  </a:txBody>
                  <a:tcPr marL="29601" marR="29601" marT="14800" marB="14800" anchor="ctr"/>
                </a:tc>
                <a:extLst>
                  <a:ext uri="{0D108BD9-81ED-4DB2-BD59-A6C34878D82A}">
                    <a16:rowId xmlns:a16="http://schemas.microsoft.com/office/drawing/2014/main" val="4264763304"/>
                  </a:ext>
                </a:extLst>
              </a:tr>
              <a:tr h="207207">
                <a:tc>
                  <a:txBody>
                    <a:bodyPr/>
                    <a:lstStyle/>
                    <a:p>
                      <a:pPr>
                        <a:buNone/>
                      </a:pPr>
                      <a:r>
                        <a:rPr lang="en-US" sz="1600" b="1"/>
                        <a:t>date</a:t>
                      </a:r>
                      <a:endParaRPr lang="en-US" sz="1600"/>
                    </a:p>
                  </a:txBody>
                  <a:tcPr marL="29601" marR="29601" marT="14800" marB="14800" anchor="ctr"/>
                </a:tc>
                <a:tc>
                  <a:txBody>
                    <a:bodyPr/>
                    <a:lstStyle/>
                    <a:p>
                      <a:pPr>
                        <a:buNone/>
                      </a:pPr>
                      <a:r>
                        <a:rPr lang="en-GB" sz="1600"/>
                        <a:t>Timestamp (ms since Unix epoch, UTC)</a:t>
                      </a:r>
                    </a:p>
                  </a:txBody>
                  <a:tcPr marL="29601" marR="29601" marT="14800" marB="14800" anchor="ctr"/>
                </a:tc>
                <a:tc>
                  <a:txBody>
                    <a:bodyPr/>
                    <a:lstStyle/>
                    <a:p>
                      <a:pPr>
                        <a:buNone/>
                      </a:pPr>
                      <a:r>
                        <a:rPr lang="en-US" sz="1600"/>
                        <a:t>1697571600000</a:t>
                      </a:r>
                    </a:p>
                  </a:txBody>
                  <a:tcPr marL="29601" marR="29601" marT="14800" marB="14800" anchor="ctr"/>
                </a:tc>
                <a:extLst>
                  <a:ext uri="{0D108BD9-81ED-4DB2-BD59-A6C34878D82A}">
                    <a16:rowId xmlns:a16="http://schemas.microsoft.com/office/drawing/2014/main" val="2352068870"/>
                  </a:ext>
                </a:extLst>
              </a:tr>
              <a:tr h="207207">
                <a:tc>
                  <a:txBody>
                    <a:bodyPr/>
                    <a:lstStyle/>
                    <a:p>
                      <a:pPr>
                        <a:buNone/>
                      </a:pPr>
                      <a:r>
                        <a:rPr lang="en-US" sz="1600" b="1"/>
                        <a:t>date_sent</a:t>
                      </a:r>
                      <a:endParaRPr lang="en-US" sz="1600"/>
                    </a:p>
                  </a:txBody>
                  <a:tcPr marL="29601" marR="29601" marT="14800" marB="14800" anchor="ctr"/>
                </a:tc>
                <a:tc>
                  <a:txBody>
                    <a:bodyPr/>
                    <a:lstStyle/>
                    <a:p>
                      <a:pPr>
                        <a:buNone/>
                      </a:pPr>
                      <a:r>
                        <a:rPr lang="en-GB" sz="1600"/>
                        <a:t>Timestamp message was sent (ms since epoch)</a:t>
                      </a:r>
                    </a:p>
                  </a:txBody>
                  <a:tcPr marL="29601" marR="29601" marT="14800" marB="14800" anchor="ctr"/>
                </a:tc>
                <a:tc>
                  <a:txBody>
                    <a:bodyPr/>
                    <a:lstStyle/>
                    <a:p>
                      <a:pPr>
                        <a:buNone/>
                      </a:pPr>
                      <a:r>
                        <a:rPr lang="en-US" sz="1600"/>
                        <a:t>1697571500000</a:t>
                      </a:r>
                    </a:p>
                  </a:txBody>
                  <a:tcPr marL="29601" marR="29601" marT="14800" marB="14800" anchor="ctr"/>
                </a:tc>
                <a:extLst>
                  <a:ext uri="{0D108BD9-81ED-4DB2-BD59-A6C34878D82A}">
                    <a16:rowId xmlns:a16="http://schemas.microsoft.com/office/drawing/2014/main" val="1092014605"/>
                  </a:ext>
                </a:extLst>
              </a:tr>
              <a:tr h="207207">
                <a:tc>
                  <a:txBody>
                    <a:bodyPr/>
                    <a:lstStyle/>
                    <a:p>
                      <a:pPr>
                        <a:buNone/>
                      </a:pPr>
                      <a:r>
                        <a:rPr lang="en-US" sz="1600" b="1"/>
                        <a:t>protocol</a:t>
                      </a:r>
                      <a:endParaRPr lang="en-US" sz="1600"/>
                    </a:p>
                  </a:txBody>
                  <a:tcPr marL="29601" marR="29601" marT="14800" marB="14800" anchor="ctr"/>
                </a:tc>
                <a:tc>
                  <a:txBody>
                    <a:bodyPr/>
                    <a:lstStyle/>
                    <a:p>
                      <a:pPr>
                        <a:buNone/>
                      </a:pPr>
                      <a:r>
                        <a:rPr lang="en-US" sz="1600"/>
                        <a:t>Protocol used (e.g., SMS=0, MMS=1)</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154661642"/>
                  </a:ext>
                </a:extLst>
              </a:tr>
              <a:tr h="118404">
                <a:tc>
                  <a:txBody>
                    <a:bodyPr/>
                    <a:lstStyle/>
                    <a:p>
                      <a:pPr>
                        <a:buNone/>
                      </a:pPr>
                      <a:r>
                        <a:rPr lang="en-US" sz="1600" b="1"/>
                        <a:t>read</a:t>
                      </a:r>
                      <a:endParaRPr lang="en-US" sz="1600"/>
                    </a:p>
                  </a:txBody>
                  <a:tcPr marL="29601" marR="29601" marT="14800" marB="14800" anchor="ctr"/>
                </a:tc>
                <a:tc>
                  <a:txBody>
                    <a:bodyPr/>
                    <a:lstStyle/>
                    <a:p>
                      <a:pPr>
                        <a:buNone/>
                      </a:pPr>
                      <a:r>
                        <a:rPr lang="en-US" sz="1600"/>
                        <a:t>1 = read, 0 = unread</a:t>
                      </a:r>
                    </a:p>
                  </a:txBody>
                  <a:tcPr marL="29601" marR="29601" marT="14800" marB="14800" anchor="ctr"/>
                </a:tc>
                <a:tc>
                  <a:txBody>
                    <a:bodyPr/>
                    <a:lstStyle/>
                    <a:p>
                      <a:pPr>
                        <a:buNone/>
                      </a:pPr>
                      <a:r>
                        <a:rPr lang="en-US" sz="1600"/>
                        <a:t>1</a:t>
                      </a:r>
                    </a:p>
                  </a:txBody>
                  <a:tcPr marL="29601" marR="29601" marT="14800" marB="14800" anchor="ctr"/>
                </a:tc>
                <a:extLst>
                  <a:ext uri="{0D108BD9-81ED-4DB2-BD59-A6C34878D82A}">
                    <a16:rowId xmlns:a16="http://schemas.microsoft.com/office/drawing/2014/main" val="445695181"/>
                  </a:ext>
                </a:extLst>
              </a:tr>
              <a:tr h="207207">
                <a:tc>
                  <a:txBody>
                    <a:bodyPr/>
                    <a:lstStyle/>
                    <a:p>
                      <a:pPr>
                        <a:buNone/>
                      </a:pPr>
                      <a:r>
                        <a:rPr lang="en-US" sz="1600" b="1"/>
                        <a:t>status</a:t>
                      </a:r>
                      <a:endParaRPr lang="en-US" sz="1600"/>
                    </a:p>
                  </a:txBody>
                  <a:tcPr marL="29601" marR="29601" marT="14800" marB="14800" anchor="ctr"/>
                </a:tc>
                <a:tc>
                  <a:txBody>
                    <a:bodyPr/>
                    <a:lstStyle/>
                    <a:p>
                      <a:pPr>
                        <a:buNone/>
                      </a:pPr>
                      <a:r>
                        <a:rPr lang="en-GB" sz="1600"/>
                        <a:t>Delivery status: 0 = none, 32 = pending, 64 = failed</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863914154"/>
                  </a:ext>
                </a:extLst>
              </a:tr>
              <a:tr h="296009">
                <a:tc>
                  <a:txBody>
                    <a:bodyPr/>
                    <a:lstStyle/>
                    <a:p>
                      <a:pPr>
                        <a:buNone/>
                      </a:pPr>
                      <a:r>
                        <a:rPr lang="en-US" sz="1600" b="1"/>
                        <a:t>type</a:t>
                      </a:r>
                      <a:endParaRPr lang="en-US" sz="1600"/>
                    </a:p>
                  </a:txBody>
                  <a:tcPr marL="29601" marR="29601" marT="14800" marB="14800" anchor="ctr"/>
                </a:tc>
                <a:tc>
                  <a:txBody>
                    <a:bodyPr/>
                    <a:lstStyle/>
                    <a:p>
                      <a:pPr>
                        <a:buNone/>
                      </a:pPr>
                      <a:r>
                        <a:rPr lang="en-US" sz="1600" dirty="0"/>
                        <a:t>Message type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1 = inbox (received) 2 = sent 3 = draft 4 = outbox 5 = failed 6 = queued</a:t>
                      </a:r>
                    </a:p>
                  </a:txBody>
                  <a:tcPr marL="29601" marR="29601" marT="14800" marB="14800" anchor="ctr"/>
                </a:tc>
                <a:tc>
                  <a:txBody>
                    <a:bodyPr/>
                    <a:lstStyle/>
                    <a:p>
                      <a:pPr>
                        <a:buNone/>
                      </a:pPr>
                      <a:r>
                        <a:rPr lang="en-GB" sz="1600" dirty="0"/>
                        <a:t>1 </a:t>
                      </a:r>
                    </a:p>
                  </a:txBody>
                  <a:tcPr marL="29601" marR="29601" marT="14800" marB="14800" anchor="ctr"/>
                </a:tc>
                <a:extLst>
                  <a:ext uri="{0D108BD9-81ED-4DB2-BD59-A6C34878D82A}">
                    <a16:rowId xmlns:a16="http://schemas.microsoft.com/office/drawing/2014/main" val="2652169020"/>
                  </a:ext>
                </a:extLst>
              </a:tr>
              <a:tr h="118404">
                <a:tc>
                  <a:txBody>
                    <a:bodyPr/>
                    <a:lstStyle/>
                    <a:p>
                      <a:pPr>
                        <a:buNone/>
                      </a:pPr>
                      <a:r>
                        <a:rPr lang="en-US" sz="1600" b="1"/>
                        <a:t>reply_path_present</a:t>
                      </a:r>
                      <a:endParaRPr lang="en-US" sz="1600"/>
                    </a:p>
                  </a:txBody>
                  <a:tcPr marL="29601" marR="29601" marT="14800" marB="14800" anchor="ctr"/>
                </a:tc>
                <a:tc>
                  <a:txBody>
                    <a:bodyPr/>
                    <a:lstStyle/>
                    <a:p>
                      <a:pPr>
                        <a:buNone/>
                      </a:pPr>
                      <a:r>
                        <a:rPr lang="en-GB" sz="1600"/>
                        <a:t>Indicates presence of reply path</a:t>
                      </a:r>
                    </a:p>
                  </a:txBody>
                  <a:tcPr marL="29601" marR="29601" marT="14800" marB="14800" anchor="ctr"/>
                </a:tc>
                <a:tc>
                  <a:txBody>
                    <a:bodyPr/>
                    <a:lstStyle/>
                    <a:p>
                      <a:pPr>
                        <a:buNone/>
                      </a:pPr>
                      <a:r>
                        <a:rPr lang="en-US" sz="1600"/>
                        <a:t>0 or 1</a:t>
                      </a:r>
                    </a:p>
                  </a:txBody>
                  <a:tcPr marL="29601" marR="29601" marT="14800" marB="14800" anchor="ctr"/>
                </a:tc>
                <a:extLst>
                  <a:ext uri="{0D108BD9-81ED-4DB2-BD59-A6C34878D82A}">
                    <a16:rowId xmlns:a16="http://schemas.microsoft.com/office/drawing/2014/main" val="2638273386"/>
                  </a:ext>
                </a:extLst>
              </a:tr>
              <a:tr h="207207">
                <a:tc>
                  <a:txBody>
                    <a:bodyPr/>
                    <a:lstStyle/>
                    <a:p>
                      <a:pPr>
                        <a:buNone/>
                      </a:pPr>
                      <a:r>
                        <a:rPr lang="en-US" sz="1600" b="1"/>
                        <a:t>subject</a:t>
                      </a:r>
                      <a:endParaRPr lang="en-US" sz="1600"/>
                    </a:p>
                  </a:txBody>
                  <a:tcPr marL="29601" marR="29601" marT="14800" marB="14800" anchor="ctr"/>
                </a:tc>
                <a:tc>
                  <a:txBody>
                    <a:bodyPr/>
                    <a:lstStyle/>
                    <a:p>
                      <a:pPr>
                        <a:buNone/>
                      </a:pPr>
                      <a:r>
                        <a:rPr lang="en-GB" sz="1600"/>
                        <a:t>Message subject (rarely used in SMS)</a:t>
                      </a:r>
                    </a:p>
                  </a:txBody>
                  <a:tcPr marL="29601" marR="29601" marT="14800" marB="14800" anchor="ctr"/>
                </a:tc>
                <a:tc>
                  <a:txBody>
                    <a:bodyPr/>
                    <a:lstStyle/>
                    <a:p>
                      <a:pPr>
                        <a:buNone/>
                      </a:pPr>
                      <a:r>
                        <a:rPr lang="en-US" sz="1600"/>
                        <a:t>NULL</a:t>
                      </a:r>
                    </a:p>
                  </a:txBody>
                  <a:tcPr marL="29601" marR="29601" marT="14800" marB="14800" anchor="ctr"/>
                </a:tc>
                <a:extLst>
                  <a:ext uri="{0D108BD9-81ED-4DB2-BD59-A6C34878D82A}">
                    <a16:rowId xmlns:a16="http://schemas.microsoft.com/office/drawing/2014/main" val="1618405394"/>
                  </a:ext>
                </a:extLst>
              </a:tr>
              <a:tr h="118404">
                <a:tc>
                  <a:txBody>
                    <a:bodyPr/>
                    <a:lstStyle/>
                    <a:p>
                      <a:pPr>
                        <a:buNone/>
                      </a:pPr>
                      <a:r>
                        <a:rPr lang="en-US" sz="1600" b="1"/>
                        <a:t>body</a:t>
                      </a:r>
                      <a:endParaRPr lang="en-US" sz="1600"/>
                    </a:p>
                  </a:txBody>
                  <a:tcPr marL="29601" marR="29601" marT="14800" marB="14800" anchor="ctr"/>
                </a:tc>
                <a:tc>
                  <a:txBody>
                    <a:bodyPr/>
                    <a:lstStyle/>
                    <a:p>
                      <a:pPr>
                        <a:buNone/>
                      </a:pPr>
                      <a:r>
                        <a:rPr lang="en-US" sz="1600"/>
                        <a:t>Text content of message</a:t>
                      </a:r>
                    </a:p>
                  </a:txBody>
                  <a:tcPr marL="29601" marR="29601" marT="14800" marB="14800" anchor="ctr"/>
                </a:tc>
                <a:tc>
                  <a:txBody>
                    <a:bodyPr/>
                    <a:lstStyle/>
                    <a:p>
                      <a:pPr>
                        <a:buNone/>
                      </a:pPr>
                      <a:r>
                        <a:rPr lang="en-US" sz="1600"/>
                        <a:t>"See you soon!"</a:t>
                      </a:r>
                    </a:p>
                  </a:txBody>
                  <a:tcPr marL="29601" marR="29601" marT="14800" marB="14800" anchor="ctr"/>
                </a:tc>
                <a:extLst>
                  <a:ext uri="{0D108BD9-81ED-4DB2-BD59-A6C34878D82A}">
                    <a16:rowId xmlns:a16="http://schemas.microsoft.com/office/drawing/2014/main" val="932382907"/>
                  </a:ext>
                </a:extLst>
              </a:tr>
              <a:tr h="118404">
                <a:tc>
                  <a:txBody>
                    <a:bodyPr/>
                    <a:lstStyle/>
                    <a:p>
                      <a:pPr>
                        <a:buNone/>
                      </a:pPr>
                      <a:r>
                        <a:rPr lang="en-US" sz="1600" b="1"/>
                        <a:t>service_center</a:t>
                      </a:r>
                      <a:endParaRPr lang="en-US" sz="1600"/>
                    </a:p>
                  </a:txBody>
                  <a:tcPr marL="29601" marR="29601" marT="14800" marB="14800" anchor="ctr"/>
                </a:tc>
                <a:tc>
                  <a:txBody>
                    <a:bodyPr/>
                    <a:lstStyle/>
                    <a:p>
                      <a:pPr>
                        <a:buNone/>
                      </a:pPr>
                      <a:r>
                        <a:rPr lang="en-US" sz="1600"/>
                        <a:t>SMS service center address</a:t>
                      </a:r>
                    </a:p>
                  </a:txBody>
                  <a:tcPr marL="29601" marR="29601" marT="14800" marB="14800" anchor="ctr"/>
                </a:tc>
                <a:tc>
                  <a:txBody>
                    <a:bodyPr/>
                    <a:lstStyle/>
                    <a:p>
                      <a:pPr>
                        <a:buNone/>
                      </a:pPr>
                      <a:r>
                        <a:rPr lang="en-US" sz="1600"/>
                        <a:t>"+12063130004"</a:t>
                      </a:r>
                    </a:p>
                  </a:txBody>
                  <a:tcPr marL="29601" marR="29601" marT="14800" marB="14800" anchor="ctr"/>
                </a:tc>
                <a:extLst>
                  <a:ext uri="{0D108BD9-81ED-4DB2-BD59-A6C34878D82A}">
                    <a16:rowId xmlns:a16="http://schemas.microsoft.com/office/drawing/2014/main" val="2603164585"/>
                  </a:ext>
                </a:extLst>
              </a:tr>
              <a:tr h="207207">
                <a:tc>
                  <a:txBody>
                    <a:bodyPr/>
                    <a:lstStyle/>
                    <a:p>
                      <a:pPr>
                        <a:buNone/>
                      </a:pPr>
                      <a:r>
                        <a:rPr lang="en-US" sz="1600" b="1"/>
                        <a:t>locked</a:t>
                      </a:r>
                      <a:endParaRPr lang="en-US" sz="1600"/>
                    </a:p>
                  </a:txBody>
                  <a:tcPr marL="29601" marR="29601" marT="14800" marB="14800" anchor="ctr"/>
                </a:tc>
                <a:tc>
                  <a:txBody>
                    <a:bodyPr/>
                    <a:lstStyle/>
                    <a:p>
                      <a:pPr>
                        <a:buNone/>
                      </a:pPr>
                      <a:r>
                        <a:rPr lang="en-GB" sz="1600"/>
                        <a:t>1 if locked (protected from deletion)</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631360736"/>
                  </a:ext>
                </a:extLst>
              </a:tr>
              <a:tr h="118404">
                <a:tc>
                  <a:txBody>
                    <a:bodyPr/>
                    <a:lstStyle/>
                    <a:p>
                      <a:pPr>
                        <a:buNone/>
                      </a:pPr>
                      <a:r>
                        <a:rPr lang="en-US" sz="1600" b="1"/>
                        <a:t>error_code</a:t>
                      </a:r>
                      <a:endParaRPr lang="en-US" sz="1600"/>
                    </a:p>
                  </a:txBody>
                  <a:tcPr marL="29601" marR="29601" marT="14800" marB="14800" anchor="ctr"/>
                </a:tc>
                <a:tc>
                  <a:txBody>
                    <a:bodyPr/>
                    <a:lstStyle/>
                    <a:p>
                      <a:pPr>
                        <a:buNone/>
                      </a:pPr>
                      <a:r>
                        <a:rPr lang="en-US" sz="1600"/>
                        <a:t>Error code if failed</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3445935283"/>
                  </a:ext>
                </a:extLst>
              </a:tr>
              <a:tr h="118404">
                <a:tc>
                  <a:txBody>
                    <a:bodyPr/>
                    <a:lstStyle/>
                    <a:p>
                      <a:pPr>
                        <a:buNone/>
                      </a:pPr>
                      <a:r>
                        <a:rPr lang="en-US" sz="1600" b="1"/>
                        <a:t>seen</a:t>
                      </a:r>
                      <a:endParaRPr lang="en-US" sz="1600"/>
                    </a:p>
                  </a:txBody>
                  <a:tcPr marL="29601" marR="29601" marT="14800" marB="14800" anchor="ctr"/>
                </a:tc>
                <a:tc>
                  <a:txBody>
                    <a:bodyPr/>
                    <a:lstStyle/>
                    <a:p>
                      <a:pPr>
                        <a:buNone/>
                      </a:pPr>
                      <a:r>
                        <a:rPr lang="en-GB" sz="1600"/>
                        <a:t>1 = seen in UI, 0 = unseen</a:t>
                      </a:r>
                    </a:p>
                  </a:txBody>
                  <a:tcPr marL="29601" marR="29601" marT="14800" marB="14800" anchor="ctr"/>
                </a:tc>
                <a:tc>
                  <a:txBody>
                    <a:bodyPr/>
                    <a:lstStyle/>
                    <a:p>
                      <a:pPr>
                        <a:buNone/>
                      </a:pPr>
                      <a:r>
                        <a:rPr lang="en-US" sz="1600"/>
                        <a:t>1</a:t>
                      </a:r>
                    </a:p>
                  </a:txBody>
                  <a:tcPr marL="29601" marR="29601" marT="14800" marB="14800" anchor="ctr"/>
                </a:tc>
                <a:extLst>
                  <a:ext uri="{0D108BD9-81ED-4DB2-BD59-A6C34878D82A}">
                    <a16:rowId xmlns:a16="http://schemas.microsoft.com/office/drawing/2014/main" val="4282675291"/>
                  </a:ext>
                </a:extLst>
              </a:tr>
              <a:tr h="207207">
                <a:tc>
                  <a:txBody>
                    <a:bodyPr/>
                    <a:lstStyle/>
                    <a:p>
                      <a:pPr>
                        <a:buNone/>
                      </a:pPr>
                      <a:r>
                        <a:rPr lang="en-US" sz="1600" b="1"/>
                        <a:t>creator</a:t>
                      </a:r>
                      <a:endParaRPr lang="en-US" sz="1600"/>
                    </a:p>
                  </a:txBody>
                  <a:tcPr marL="29601" marR="29601" marT="14800" marB="14800" anchor="ctr"/>
                </a:tc>
                <a:tc>
                  <a:txBody>
                    <a:bodyPr/>
                    <a:lstStyle/>
                    <a:p>
                      <a:pPr>
                        <a:buNone/>
                      </a:pPr>
                      <a:r>
                        <a:rPr lang="en-GB" sz="1600"/>
                        <a:t>App package that created the message</a:t>
                      </a:r>
                    </a:p>
                  </a:txBody>
                  <a:tcPr marL="29601" marR="29601" marT="14800" marB="14800" anchor="ctr"/>
                </a:tc>
                <a:tc>
                  <a:txBody>
                    <a:bodyPr/>
                    <a:lstStyle/>
                    <a:p>
                      <a:pPr>
                        <a:buNone/>
                      </a:pPr>
                      <a:r>
                        <a:rPr lang="en-US" sz="1600" dirty="0"/>
                        <a:t>"</a:t>
                      </a:r>
                      <a:r>
                        <a:rPr lang="en-US" sz="1600" dirty="0" err="1"/>
                        <a:t>com.android.messaging</a:t>
                      </a:r>
                      <a:r>
                        <a:rPr lang="en-US" sz="1600" dirty="0"/>
                        <a:t>"</a:t>
                      </a:r>
                    </a:p>
                  </a:txBody>
                  <a:tcPr marL="29601" marR="29601" marT="14800" marB="14800" anchor="ctr"/>
                </a:tc>
                <a:extLst>
                  <a:ext uri="{0D108BD9-81ED-4DB2-BD59-A6C34878D82A}">
                    <a16:rowId xmlns:a16="http://schemas.microsoft.com/office/drawing/2014/main" val="3427357580"/>
                  </a:ext>
                </a:extLst>
              </a:tr>
            </a:tbl>
          </a:graphicData>
        </a:graphic>
      </p:graphicFrame>
      <p:pic>
        <p:nvPicPr>
          <p:cNvPr id="4" name="Picture 3">
            <a:extLst>
              <a:ext uri="{FF2B5EF4-FFF2-40B4-BE49-F238E27FC236}">
                <a16:creationId xmlns:a16="http://schemas.microsoft.com/office/drawing/2014/main" id="{98FFB054-93D4-DA53-E970-815E2281D895}"/>
              </a:ext>
            </a:extLst>
          </p:cNvPr>
          <p:cNvPicPr>
            <a:picLocks noChangeAspect="1"/>
          </p:cNvPicPr>
          <p:nvPr/>
        </p:nvPicPr>
        <p:blipFill>
          <a:blip r:embed="rId2"/>
          <a:stretch>
            <a:fillRect/>
          </a:stretch>
        </p:blipFill>
        <p:spPr>
          <a:xfrm>
            <a:off x="130726" y="1504783"/>
            <a:ext cx="3322608" cy="3848433"/>
          </a:xfrm>
          <a:prstGeom prst="rect">
            <a:avLst/>
          </a:prstGeom>
        </p:spPr>
      </p:pic>
    </p:spTree>
    <p:extLst>
      <p:ext uri="{BB962C8B-B14F-4D97-AF65-F5344CB8AC3E}">
        <p14:creationId xmlns:p14="http://schemas.microsoft.com/office/powerpoint/2010/main" val="115927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E8D5DC8A-EC77-413F-8CEF-3C11EFF65790}"/>
              </a:ext>
            </a:extLst>
          </p:cNvPr>
          <p:cNvPicPr>
            <a:picLocks noChangeAspect="1"/>
          </p:cNvPicPr>
          <p:nvPr/>
        </p:nvPicPr>
        <p:blipFill>
          <a:blip r:embed="rId2"/>
          <a:stretch>
            <a:fillRect/>
          </a:stretch>
        </p:blipFill>
        <p:spPr>
          <a:xfrm>
            <a:off x="703126" y="1227422"/>
            <a:ext cx="10987695" cy="4403156"/>
          </a:xfrm>
          <a:prstGeom prst="rect">
            <a:avLst/>
          </a:prstGeom>
        </p:spPr>
      </p:pic>
      <p:sp>
        <p:nvSpPr>
          <p:cNvPr id="13" name="Rectangle 12">
            <a:extLst>
              <a:ext uri="{FF2B5EF4-FFF2-40B4-BE49-F238E27FC236}">
                <a16:creationId xmlns:a16="http://schemas.microsoft.com/office/drawing/2014/main" id="{398CF2BD-FA67-487E-AF49-D4FF3B86365D}"/>
              </a:ext>
            </a:extLst>
          </p:cNvPr>
          <p:cNvSpPr/>
          <p:nvPr/>
        </p:nvSpPr>
        <p:spPr>
          <a:xfrm>
            <a:off x="2375878" y="3794787"/>
            <a:ext cx="1339694" cy="32075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64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F9E-469E-44F6-81E3-EB300C936190}"/>
              </a:ext>
            </a:extLst>
          </p:cNvPr>
          <p:cNvSpPr>
            <a:spLocks noGrp="1"/>
          </p:cNvSpPr>
          <p:nvPr>
            <p:ph type="title"/>
          </p:nvPr>
        </p:nvSpPr>
        <p:spPr/>
        <p:txBody>
          <a:bodyPr/>
          <a:lstStyle/>
          <a:p>
            <a:r>
              <a:rPr lang="en-US" dirty="0"/>
              <a:t>What is AOSP Application? </a:t>
            </a:r>
          </a:p>
        </p:txBody>
      </p:sp>
      <p:sp>
        <p:nvSpPr>
          <p:cNvPr id="3" name="Content Placeholder 2">
            <a:extLst>
              <a:ext uri="{FF2B5EF4-FFF2-40B4-BE49-F238E27FC236}">
                <a16:creationId xmlns:a16="http://schemas.microsoft.com/office/drawing/2014/main" id="{3247E548-7ACA-4A55-B57F-8F9ECF1ED979}"/>
              </a:ext>
            </a:extLst>
          </p:cNvPr>
          <p:cNvSpPr>
            <a:spLocks noGrp="1"/>
          </p:cNvSpPr>
          <p:nvPr>
            <p:ph idx="1"/>
          </p:nvPr>
        </p:nvSpPr>
        <p:spPr/>
        <p:txBody>
          <a:bodyPr/>
          <a:lstStyle/>
          <a:p>
            <a:r>
              <a:rPr lang="en-US" dirty="0"/>
              <a:t>Android Open-Source Project Apps/Services</a:t>
            </a:r>
          </a:p>
          <a:p>
            <a:r>
              <a:rPr lang="en-US" dirty="0"/>
              <a:t>Original purpose many years ago</a:t>
            </a:r>
          </a:p>
          <a:p>
            <a:pPr lvl="1"/>
            <a:r>
              <a:rPr lang="en-GB" dirty="0"/>
              <a:t>to provide a usable set of applications for someone building an Android device from AOSP</a:t>
            </a:r>
          </a:p>
          <a:p>
            <a:pPr lvl="1"/>
            <a:r>
              <a:rPr lang="en-GB" dirty="0"/>
              <a:t>to serve as a demonstration for the nascent Android app developer community, showcasing how they should build some of these applications</a:t>
            </a:r>
          </a:p>
          <a:p>
            <a:pPr lvl="1"/>
            <a:r>
              <a:rPr lang="en-GB" dirty="0">
                <a:solidFill>
                  <a:srgbClr val="7030A0"/>
                </a:solidFill>
              </a:rPr>
              <a:t>to provide functionality to other Android applications that would interact with them through the standard Android APIs</a:t>
            </a:r>
          </a:p>
          <a:p>
            <a:pPr lvl="1"/>
            <a:r>
              <a:rPr lang="en-GB" dirty="0">
                <a:solidFill>
                  <a:srgbClr val="7030A0"/>
                </a:solidFill>
              </a:rPr>
              <a:t>to serve showcase richer set of features demonstrating the power of Android</a:t>
            </a:r>
            <a:endParaRPr lang="en-US" i="1" dirty="0">
              <a:solidFill>
                <a:schemeClr val="accent2">
                  <a:lumMod val="20000"/>
                  <a:lumOff val="80000"/>
                </a:schemeClr>
              </a:solidFill>
            </a:endParaRPr>
          </a:p>
          <a:p>
            <a:endParaRPr lang="en-US" dirty="0"/>
          </a:p>
        </p:txBody>
      </p:sp>
    </p:spTree>
    <p:extLst>
      <p:ext uri="{BB962C8B-B14F-4D97-AF65-F5344CB8AC3E}">
        <p14:creationId xmlns:p14="http://schemas.microsoft.com/office/powerpoint/2010/main" val="168169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BDE5E9B3-B154-4FFD-8BBC-548E3B620B7D}"/>
              </a:ext>
            </a:extLst>
          </p:cNvPr>
          <p:cNvPicPr>
            <a:picLocks noChangeAspect="1"/>
          </p:cNvPicPr>
          <p:nvPr/>
        </p:nvPicPr>
        <p:blipFill rotWithShape="1">
          <a:blip r:embed="rId2"/>
          <a:srcRect b="21529"/>
          <a:stretch/>
        </p:blipFill>
        <p:spPr>
          <a:xfrm>
            <a:off x="647104" y="3342114"/>
            <a:ext cx="4564250" cy="2993858"/>
          </a:xfrm>
          <a:prstGeom prst="rect">
            <a:avLst/>
          </a:prstGeom>
        </p:spPr>
      </p:pic>
      <p:pic>
        <p:nvPicPr>
          <p:cNvPr id="6" name="Picture 6">
            <a:extLst>
              <a:ext uri="{FF2B5EF4-FFF2-40B4-BE49-F238E27FC236}">
                <a16:creationId xmlns:a16="http://schemas.microsoft.com/office/drawing/2014/main" id="{12166331-9D51-4D81-AC0E-D157F4C18901}"/>
              </a:ext>
            </a:extLst>
          </p:cNvPr>
          <p:cNvPicPr>
            <a:picLocks noChangeAspect="1"/>
          </p:cNvPicPr>
          <p:nvPr/>
        </p:nvPicPr>
        <p:blipFill>
          <a:blip r:embed="rId3"/>
          <a:stretch>
            <a:fillRect/>
          </a:stretch>
        </p:blipFill>
        <p:spPr>
          <a:xfrm>
            <a:off x="5374086" y="3345982"/>
            <a:ext cx="6281979" cy="2993858"/>
          </a:xfrm>
          <a:prstGeom prst="rect">
            <a:avLst/>
          </a:prstGeom>
        </p:spPr>
      </p:pic>
      <p:sp>
        <p:nvSpPr>
          <p:cNvPr id="7" name="Rectangle 6">
            <a:extLst>
              <a:ext uri="{FF2B5EF4-FFF2-40B4-BE49-F238E27FC236}">
                <a16:creationId xmlns:a16="http://schemas.microsoft.com/office/drawing/2014/main" id="{88F97F98-B31E-434A-89B0-884A0AD74668}"/>
              </a:ext>
            </a:extLst>
          </p:cNvPr>
          <p:cNvSpPr/>
          <p:nvPr/>
        </p:nvSpPr>
        <p:spPr>
          <a:xfrm>
            <a:off x="1135299" y="3449354"/>
            <a:ext cx="645762"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C872F1-6DD9-4E40-94AE-E4433B02396E}"/>
              </a:ext>
            </a:extLst>
          </p:cNvPr>
          <p:cNvSpPr/>
          <p:nvPr/>
        </p:nvSpPr>
        <p:spPr>
          <a:xfrm>
            <a:off x="1897298" y="3449353"/>
            <a:ext cx="645762"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E7BC8E-4393-43DA-A404-D887C5EA49FF}"/>
              </a:ext>
            </a:extLst>
          </p:cNvPr>
          <p:cNvSpPr/>
          <p:nvPr/>
        </p:nvSpPr>
        <p:spPr>
          <a:xfrm>
            <a:off x="3460044" y="3449353"/>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36E10D-73E3-4E46-A73F-0EDC5B146FDF}"/>
              </a:ext>
            </a:extLst>
          </p:cNvPr>
          <p:cNvSpPr/>
          <p:nvPr/>
        </p:nvSpPr>
        <p:spPr>
          <a:xfrm>
            <a:off x="4338280" y="344935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B2B636-2622-4E37-9975-214CA6C0CE46}"/>
              </a:ext>
            </a:extLst>
          </p:cNvPr>
          <p:cNvSpPr/>
          <p:nvPr/>
        </p:nvSpPr>
        <p:spPr>
          <a:xfrm>
            <a:off x="6185162" y="3358945"/>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F6ECCF-AEA8-419F-B3FE-5F405F9895CC}"/>
              </a:ext>
            </a:extLst>
          </p:cNvPr>
          <p:cNvSpPr/>
          <p:nvPr/>
        </p:nvSpPr>
        <p:spPr>
          <a:xfrm>
            <a:off x="11286687" y="3346031"/>
            <a:ext cx="361627"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74B22-8EA3-4273-B4C4-5573324B312A}"/>
              </a:ext>
            </a:extLst>
          </p:cNvPr>
          <p:cNvSpPr/>
          <p:nvPr/>
        </p:nvSpPr>
        <p:spPr>
          <a:xfrm>
            <a:off x="1574417" y="4142442"/>
            <a:ext cx="264323"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22941C-9CAF-49B2-9EDB-0B0BB05C7549}"/>
              </a:ext>
            </a:extLst>
          </p:cNvPr>
          <p:cNvSpPr/>
          <p:nvPr/>
        </p:nvSpPr>
        <p:spPr>
          <a:xfrm>
            <a:off x="1574417" y="5546583"/>
            <a:ext cx="264323" cy="20382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86AA65-E918-4DA7-8D0F-E065351FEBE0}"/>
              </a:ext>
            </a:extLst>
          </p:cNvPr>
          <p:cNvCxnSpPr/>
          <p:nvPr/>
        </p:nvCxnSpPr>
        <p:spPr>
          <a:xfrm>
            <a:off x="1574417" y="3655998"/>
            <a:ext cx="85534" cy="417254"/>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35C4E1D5-FC1B-40AF-BD8B-909509654672}"/>
              </a:ext>
            </a:extLst>
          </p:cNvPr>
          <p:cNvCxnSpPr/>
          <p:nvPr/>
        </p:nvCxnSpPr>
        <p:spPr>
          <a:xfrm>
            <a:off x="1310094" y="3668912"/>
            <a:ext cx="264323" cy="18776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CF4143-11D4-4BD8-A997-A84A57C8CE4A}"/>
              </a:ext>
            </a:extLst>
          </p:cNvPr>
          <p:cNvSpPr/>
          <p:nvPr/>
        </p:nvSpPr>
        <p:spPr>
          <a:xfrm>
            <a:off x="10016837" y="3370579"/>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B619D4-176D-4E1E-9E74-A7DB5C204CD2}"/>
              </a:ext>
            </a:extLst>
          </p:cNvPr>
          <p:cNvSpPr txBox="1"/>
          <p:nvPr/>
        </p:nvSpPr>
        <p:spPr>
          <a:xfrm>
            <a:off x="153958" y="863577"/>
            <a:ext cx="2173873" cy="1077218"/>
          </a:xfrm>
          <a:prstGeom prst="rect">
            <a:avLst/>
          </a:prstGeom>
          <a:solidFill>
            <a:schemeClr val="accent4">
              <a:lumMod val="20000"/>
              <a:lumOff val="80000"/>
            </a:schemeClr>
          </a:solidFill>
        </p:spPr>
        <p:txBody>
          <a:bodyPr wrap="square">
            <a:spAutoFit/>
          </a:bodyPr>
          <a:lstStyle/>
          <a:p>
            <a:r>
              <a:rPr lang="en-US" sz="1600" dirty="0"/>
              <a:t>conversation ID. corresponds to </a:t>
            </a:r>
            <a:r>
              <a:rPr lang="en-US" sz="1600" dirty="0">
                <a:solidFill>
                  <a:srgbClr val="FF0000"/>
                </a:solidFill>
              </a:rPr>
              <a:t>thread</a:t>
            </a:r>
            <a:r>
              <a:rPr lang="en-US" sz="1600" dirty="0"/>
              <a:t> table (comes from the same phone #)</a:t>
            </a:r>
          </a:p>
        </p:txBody>
      </p:sp>
      <p:cxnSp>
        <p:nvCxnSpPr>
          <p:cNvPr id="22" name="Straight Arrow Connector 21">
            <a:extLst>
              <a:ext uri="{FF2B5EF4-FFF2-40B4-BE49-F238E27FC236}">
                <a16:creationId xmlns:a16="http://schemas.microsoft.com/office/drawing/2014/main" id="{50208EA6-1BB4-4A79-9017-C48F942F8F7F}"/>
              </a:ext>
            </a:extLst>
          </p:cNvPr>
          <p:cNvCxnSpPr>
            <a:cxnSpLocks/>
            <a:stCxn id="20" idx="2"/>
          </p:cNvCxnSpPr>
          <p:nvPr/>
        </p:nvCxnSpPr>
        <p:spPr>
          <a:xfrm>
            <a:off x="1240895" y="1940795"/>
            <a:ext cx="5337" cy="14013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E0585F8-1C41-46DE-A383-A99C867D015F}"/>
              </a:ext>
            </a:extLst>
          </p:cNvPr>
          <p:cNvSpPr txBox="1"/>
          <p:nvPr/>
        </p:nvSpPr>
        <p:spPr>
          <a:xfrm>
            <a:off x="1384187" y="1834163"/>
            <a:ext cx="1887290" cy="923330"/>
          </a:xfrm>
          <a:prstGeom prst="rect">
            <a:avLst/>
          </a:prstGeom>
          <a:solidFill>
            <a:schemeClr val="accent4">
              <a:lumMod val="20000"/>
              <a:lumOff val="80000"/>
            </a:schemeClr>
          </a:solidFill>
        </p:spPr>
        <p:txBody>
          <a:bodyPr wrap="square">
            <a:spAutoFit/>
          </a:bodyPr>
          <a:lstStyle/>
          <a:p>
            <a:r>
              <a:rPr lang="en-US">
                <a:ea typeface="+mn-lt"/>
                <a:cs typeface="+mn-lt"/>
              </a:rPr>
              <a:t>phone # of the entity who sent the message</a:t>
            </a:r>
            <a:endParaRPr lang="en-US"/>
          </a:p>
        </p:txBody>
      </p:sp>
      <p:cxnSp>
        <p:nvCxnSpPr>
          <p:cNvPr id="28" name="Straight Arrow Connector 27">
            <a:extLst>
              <a:ext uri="{FF2B5EF4-FFF2-40B4-BE49-F238E27FC236}">
                <a16:creationId xmlns:a16="http://schemas.microsoft.com/office/drawing/2014/main" id="{3585B955-21AC-42A9-82F2-5D3F2E9C6374}"/>
              </a:ext>
            </a:extLst>
          </p:cNvPr>
          <p:cNvCxnSpPr>
            <a:stCxn id="25" idx="2"/>
          </p:cNvCxnSpPr>
          <p:nvPr/>
        </p:nvCxnSpPr>
        <p:spPr>
          <a:xfrm flipH="1">
            <a:off x="2091586" y="2757493"/>
            <a:ext cx="236246" cy="718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B6C50C04-45BD-472E-BE2D-1405D376FB3A}"/>
              </a:ext>
            </a:extLst>
          </p:cNvPr>
          <p:cNvSpPr txBox="1"/>
          <p:nvPr/>
        </p:nvSpPr>
        <p:spPr>
          <a:xfrm>
            <a:off x="3679603" y="2111162"/>
            <a:ext cx="1887290" cy="646331"/>
          </a:xfrm>
          <a:prstGeom prst="rect">
            <a:avLst/>
          </a:prstGeom>
          <a:solidFill>
            <a:schemeClr val="accent4">
              <a:lumMod val="20000"/>
              <a:lumOff val="80000"/>
            </a:schemeClr>
          </a:solidFill>
        </p:spPr>
        <p:txBody>
          <a:bodyPr wrap="square">
            <a:spAutoFit/>
          </a:bodyPr>
          <a:lstStyle/>
          <a:p>
            <a:r>
              <a:rPr lang="en-GB"/>
              <a:t>time the message was received/sent</a:t>
            </a:r>
          </a:p>
        </p:txBody>
      </p:sp>
      <p:cxnSp>
        <p:nvCxnSpPr>
          <p:cNvPr id="35" name="Straight Arrow Connector 34">
            <a:extLst>
              <a:ext uri="{FF2B5EF4-FFF2-40B4-BE49-F238E27FC236}">
                <a16:creationId xmlns:a16="http://schemas.microsoft.com/office/drawing/2014/main" id="{D5C48AEB-29BA-41DD-B356-1A1AB8432D4B}"/>
              </a:ext>
            </a:extLst>
          </p:cNvPr>
          <p:cNvCxnSpPr>
            <a:stCxn id="33" idx="2"/>
          </p:cNvCxnSpPr>
          <p:nvPr/>
        </p:nvCxnSpPr>
        <p:spPr>
          <a:xfrm>
            <a:off x="4623248" y="2757493"/>
            <a:ext cx="50248" cy="6130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8305A72-9C08-4D3E-88B2-7E65D9EBE28D}"/>
              </a:ext>
            </a:extLst>
          </p:cNvPr>
          <p:cNvCxnSpPr>
            <a:stCxn id="33" idx="2"/>
          </p:cNvCxnSpPr>
          <p:nvPr/>
        </p:nvCxnSpPr>
        <p:spPr>
          <a:xfrm flipH="1">
            <a:off x="3679603" y="2757493"/>
            <a:ext cx="943645" cy="646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94CEAB0D-2F23-4881-8414-D0478019A252}"/>
              </a:ext>
            </a:extLst>
          </p:cNvPr>
          <p:cNvSpPr txBox="1"/>
          <p:nvPr/>
        </p:nvSpPr>
        <p:spPr>
          <a:xfrm>
            <a:off x="4338280" y="934088"/>
            <a:ext cx="2146853" cy="646331"/>
          </a:xfrm>
          <a:prstGeom prst="rect">
            <a:avLst/>
          </a:prstGeom>
          <a:solidFill>
            <a:schemeClr val="accent4">
              <a:lumMod val="20000"/>
              <a:lumOff val="80000"/>
            </a:schemeClr>
          </a:solidFill>
        </p:spPr>
        <p:txBody>
          <a:bodyPr wrap="square">
            <a:spAutoFit/>
          </a:bodyPr>
          <a:lstStyle/>
          <a:p>
            <a:r>
              <a:rPr lang="en-US">
                <a:ea typeface="+mn-lt"/>
                <a:cs typeface="+mn-lt"/>
              </a:rPr>
              <a:t>indicates the specific SMS content</a:t>
            </a:r>
            <a:endParaRPr lang="en-US"/>
          </a:p>
        </p:txBody>
      </p:sp>
      <p:cxnSp>
        <p:nvCxnSpPr>
          <p:cNvPr id="41" name="Straight Arrow Connector 40">
            <a:extLst>
              <a:ext uri="{FF2B5EF4-FFF2-40B4-BE49-F238E27FC236}">
                <a16:creationId xmlns:a16="http://schemas.microsoft.com/office/drawing/2014/main" id="{F2166AE7-453C-43BE-8C25-08867E5B0C47}"/>
              </a:ext>
            </a:extLst>
          </p:cNvPr>
          <p:cNvCxnSpPr>
            <a:stCxn id="39" idx="2"/>
            <a:endCxn id="11" idx="0"/>
          </p:cNvCxnSpPr>
          <p:nvPr/>
        </p:nvCxnSpPr>
        <p:spPr>
          <a:xfrm>
            <a:off x="5411707" y="1580419"/>
            <a:ext cx="993014" cy="17785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DBF435E-B3F5-4DE2-85E1-66EC61443F69}"/>
              </a:ext>
            </a:extLst>
          </p:cNvPr>
          <p:cNvSpPr txBox="1"/>
          <p:nvPr/>
        </p:nvSpPr>
        <p:spPr>
          <a:xfrm>
            <a:off x="8700877" y="2275524"/>
            <a:ext cx="1693198" cy="646331"/>
          </a:xfrm>
          <a:prstGeom prst="rect">
            <a:avLst/>
          </a:prstGeom>
          <a:solidFill>
            <a:schemeClr val="accent4">
              <a:lumMod val="20000"/>
              <a:lumOff val="80000"/>
            </a:schemeClr>
          </a:solidFill>
        </p:spPr>
        <p:txBody>
          <a:bodyPr wrap="square">
            <a:spAutoFit/>
          </a:bodyPr>
          <a:lstStyle/>
          <a:p>
            <a:r>
              <a:rPr lang="en-US">
                <a:ea typeface="+mn-lt"/>
                <a:cs typeface="+mn-lt"/>
              </a:rPr>
              <a:t>App that created the </a:t>
            </a:r>
            <a:r>
              <a:rPr lang="en-US" err="1">
                <a:ea typeface="+mn-lt"/>
                <a:cs typeface="+mn-lt"/>
              </a:rPr>
              <a:t>sms</a:t>
            </a:r>
            <a:endParaRPr lang="en-US"/>
          </a:p>
        </p:txBody>
      </p:sp>
      <p:cxnSp>
        <p:nvCxnSpPr>
          <p:cNvPr id="44" name="Straight Arrow Connector 43">
            <a:extLst>
              <a:ext uri="{FF2B5EF4-FFF2-40B4-BE49-F238E27FC236}">
                <a16:creationId xmlns:a16="http://schemas.microsoft.com/office/drawing/2014/main" id="{99BB72E0-ED25-47F8-B952-744CDF86169B}"/>
              </a:ext>
            </a:extLst>
          </p:cNvPr>
          <p:cNvCxnSpPr>
            <a:stCxn id="42" idx="2"/>
            <a:endCxn id="18" idx="0"/>
          </p:cNvCxnSpPr>
          <p:nvPr/>
        </p:nvCxnSpPr>
        <p:spPr>
          <a:xfrm>
            <a:off x="9547476" y="2921855"/>
            <a:ext cx="811615" cy="448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7F3070FD-6AFF-41A5-9F6B-0923853FABE9}"/>
              </a:ext>
            </a:extLst>
          </p:cNvPr>
          <p:cNvSpPr txBox="1"/>
          <p:nvPr/>
        </p:nvSpPr>
        <p:spPr>
          <a:xfrm>
            <a:off x="9908535" y="1016145"/>
            <a:ext cx="2146853" cy="923330"/>
          </a:xfrm>
          <a:prstGeom prst="rect">
            <a:avLst/>
          </a:prstGeom>
          <a:solidFill>
            <a:schemeClr val="accent4">
              <a:lumMod val="20000"/>
              <a:lumOff val="80000"/>
            </a:schemeClr>
          </a:solidFill>
        </p:spPr>
        <p:txBody>
          <a:bodyPr wrap="square">
            <a:spAutoFit/>
          </a:bodyPr>
          <a:lstStyle/>
          <a:p>
            <a:r>
              <a:rPr lang="en-GB"/>
              <a:t>Read flag: </a:t>
            </a:r>
          </a:p>
          <a:p>
            <a:pPr marL="285750" indent="-285750">
              <a:buFont typeface="Arial" panose="020B0604020202020204" pitchFamily="34" charset="0"/>
              <a:buChar char="•"/>
            </a:pPr>
            <a:r>
              <a:rPr lang="en-GB"/>
              <a:t>0 : not been read</a:t>
            </a:r>
          </a:p>
          <a:p>
            <a:pPr marL="285750" indent="-285750">
              <a:buFont typeface="Arial" panose="020B0604020202020204" pitchFamily="34" charset="0"/>
              <a:buChar char="•"/>
            </a:pPr>
            <a:r>
              <a:rPr lang="en-GB"/>
              <a:t>1: has been read</a:t>
            </a:r>
            <a:endParaRPr lang="en-US"/>
          </a:p>
        </p:txBody>
      </p:sp>
      <p:cxnSp>
        <p:nvCxnSpPr>
          <p:cNvPr id="51" name="Straight Arrow Connector 50">
            <a:extLst>
              <a:ext uri="{FF2B5EF4-FFF2-40B4-BE49-F238E27FC236}">
                <a16:creationId xmlns:a16="http://schemas.microsoft.com/office/drawing/2014/main" id="{472F3E65-BAA3-4693-AFAE-D843BEB0D937}"/>
              </a:ext>
            </a:extLst>
          </p:cNvPr>
          <p:cNvCxnSpPr>
            <a:cxnSpLocks/>
            <a:stCxn id="49" idx="2"/>
            <a:endCxn id="12" idx="0"/>
          </p:cNvCxnSpPr>
          <p:nvPr/>
        </p:nvCxnSpPr>
        <p:spPr>
          <a:xfrm>
            <a:off x="10981962" y="1939475"/>
            <a:ext cx="485539" cy="1406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83B82518-C8F2-4C93-A93C-38A0EA29A923}"/>
              </a:ext>
            </a:extLst>
          </p:cNvPr>
          <p:cNvSpPr/>
          <p:nvPr/>
        </p:nvSpPr>
        <p:spPr>
          <a:xfrm>
            <a:off x="7360342" y="3362628"/>
            <a:ext cx="748547" cy="190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980BBE9-E563-4C40-8DA8-69F7E5A843A7}"/>
              </a:ext>
            </a:extLst>
          </p:cNvPr>
          <p:cNvSpPr txBox="1"/>
          <p:nvPr/>
        </p:nvSpPr>
        <p:spPr>
          <a:xfrm>
            <a:off x="6413492" y="1723600"/>
            <a:ext cx="2070008" cy="1077218"/>
          </a:xfrm>
          <a:prstGeom prst="rect">
            <a:avLst/>
          </a:prstGeom>
          <a:solidFill>
            <a:schemeClr val="accent4">
              <a:lumMod val="20000"/>
              <a:lumOff val="80000"/>
            </a:schemeClr>
          </a:solidFill>
        </p:spPr>
        <p:txBody>
          <a:bodyPr wrap="square">
            <a:spAutoFit/>
          </a:bodyPr>
          <a:lstStyle/>
          <a:p>
            <a:r>
              <a:rPr lang="en-US" sz="1600">
                <a:ea typeface="+mn-lt"/>
                <a:cs typeface="+mn-lt"/>
              </a:rPr>
              <a:t>SMS center (SMSC)</a:t>
            </a:r>
            <a:r>
              <a:rPr lang="en-GB" sz="1600">
                <a:ea typeface="+mn-lt"/>
                <a:cs typeface="+mn-lt"/>
              </a:rPr>
              <a:t> handles the SMS operations of a wireless network</a:t>
            </a:r>
            <a:endParaRPr lang="en-US" sz="1600"/>
          </a:p>
        </p:txBody>
      </p:sp>
      <p:cxnSp>
        <p:nvCxnSpPr>
          <p:cNvPr id="36" name="Straight Arrow Connector 35">
            <a:extLst>
              <a:ext uri="{FF2B5EF4-FFF2-40B4-BE49-F238E27FC236}">
                <a16:creationId xmlns:a16="http://schemas.microsoft.com/office/drawing/2014/main" id="{4A106B54-9268-4C90-8C35-2FBBA7BCA9A1}"/>
              </a:ext>
            </a:extLst>
          </p:cNvPr>
          <p:cNvCxnSpPr>
            <a:cxnSpLocks/>
            <a:stCxn id="34" idx="2"/>
            <a:endCxn id="30" idx="0"/>
          </p:cNvCxnSpPr>
          <p:nvPr/>
        </p:nvCxnSpPr>
        <p:spPr>
          <a:xfrm>
            <a:off x="7448496" y="2800818"/>
            <a:ext cx="286120" cy="561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7065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FB38-445B-4391-A66B-0BE12A333606}"/>
              </a:ext>
            </a:extLst>
          </p:cNvPr>
          <p:cNvSpPr>
            <a:spLocks noGrp="1"/>
          </p:cNvSpPr>
          <p:nvPr>
            <p:ph type="title"/>
          </p:nvPr>
        </p:nvSpPr>
        <p:spPr/>
        <p:txBody>
          <a:bodyPr/>
          <a:lstStyle/>
          <a:p>
            <a:r>
              <a:rPr lang="en-US"/>
              <a:t>How Messages are sent/received</a:t>
            </a:r>
          </a:p>
        </p:txBody>
      </p:sp>
      <p:pic>
        <p:nvPicPr>
          <p:cNvPr id="2052" name="Picture 4" descr="Mobiel abonnement vergelijken | Kies jouw telefoon-abonnement">
            <a:extLst>
              <a:ext uri="{FF2B5EF4-FFF2-40B4-BE49-F238E27FC236}">
                <a16:creationId xmlns:a16="http://schemas.microsoft.com/office/drawing/2014/main" id="{A7A02AA9-B40A-48E1-BE87-9885DFBAA7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749" y="4171122"/>
            <a:ext cx="1652545" cy="16525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Network Tower Icon of Line style - Available in SVG, PNG, EPS, AI &amp;amp;  Icon fonts">
            <a:extLst>
              <a:ext uri="{FF2B5EF4-FFF2-40B4-BE49-F238E27FC236}">
                <a16:creationId xmlns:a16="http://schemas.microsoft.com/office/drawing/2014/main" id="{602062EB-41C1-4750-AEEA-AA35AFB0AE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9251" y="3075590"/>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Network Tower Icon of Line style - Available in SVG, PNG, EPS, AI &amp;amp;  Icon fonts">
            <a:extLst>
              <a:ext uri="{FF2B5EF4-FFF2-40B4-BE49-F238E27FC236}">
                <a16:creationId xmlns:a16="http://schemas.microsoft.com/office/drawing/2014/main" id="{53BCF766-5F20-4A0A-B9FE-F2221C055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3671" y="2160052"/>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Network Tower Icon of Line style - Available in SVG, PNG, EPS, AI &amp;amp;  Icon fonts">
            <a:extLst>
              <a:ext uri="{FF2B5EF4-FFF2-40B4-BE49-F238E27FC236}">
                <a16:creationId xmlns:a16="http://schemas.microsoft.com/office/drawing/2014/main" id="{9C450BD5-11EB-49FD-BD61-C3F2EA8BBD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228" y="4288452"/>
            <a:ext cx="1311898" cy="1311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0A1C4A-8A38-4616-9540-7980344E36E1}"/>
              </a:ext>
            </a:extLst>
          </p:cNvPr>
          <p:cNvCxnSpPr>
            <a:cxnSpLocks/>
          </p:cNvCxnSpPr>
          <p:nvPr/>
        </p:nvCxnSpPr>
        <p:spPr>
          <a:xfrm flipV="1">
            <a:off x="2254192" y="3908744"/>
            <a:ext cx="655983" cy="665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1E849-47E9-4274-B985-F8A3EF0C530B}"/>
              </a:ext>
            </a:extLst>
          </p:cNvPr>
          <p:cNvCxnSpPr>
            <a:cxnSpLocks/>
          </p:cNvCxnSpPr>
          <p:nvPr/>
        </p:nvCxnSpPr>
        <p:spPr>
          <a:xfrm>
            <a:off x="4310932" y="4034468"/>
            <a:ext cx="1421296" cy="8183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0B4DEC-1CE4-4F96-AE24-B1EEDFB5EB2F}"/>
              </a:ext>
            </a:extLst>
          </p:cNvPr>
          <p:cNvCxnSpPr>
            <a:cxnSpLocks/>
          </p:cNvCxnSpPr>
          <p:nvPr/>
        </p:nvCxnSpPr>
        <p:spPr>
          <a:xfrm flipV="1">
            <a:off x="4376862" y="3017991"/>
            <a:ext cx="1049906" cy="3608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0DF0AF-FBE4-420F-8E88-65E00F25B491}"/>
              </a:ext>
            </a:extLst>
          </p:cNvPr>
          <p:cNvCxnSpPr>
            <a:cxnSpLocks/>
          </p:cNvCxnSpPr>
          <p:nvPr/>
        </p:nvCxnSpPr>
        <p:spPr>
          <a:xfrm flipH="1" flipV="1">
            <a:off x="6303067" y="3429000"/>
            <a:ext cx="260075" cy="73715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8" name="Picture 4" descr="Mobiel abonnement vergelijken | Kies jouw telefoon-abonnement">
            <a:extLst>
              <a:ext uri="{FF2B5EF4-FFF2-40B4-BE49-F238E27FC236}">
                <a16:creationId xmlns:a16="http://schemas.microsoft.com/office/drawing/2014/main" id="{93CD1ABA-17BF-40E5-B63D-A46C38CCB0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4326" y="1690221"/>
            <a:ext cx="1210348" cy="12103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E802823-A367-41EA-A782-9A2FC4940842}"/>
              </a:ext>
            </a:extLst>
          </p:cNvPr>
          <p:cNvSpPr txBox="1"/>
          <p:nvPr/>
        </p:nvSpPr>
        <p:spPr>
          <a:xfrm>
            <a:off x="2809461" y="2338051"/>
            <a:ext cx="1975716" cy="923330"/>
          </a:xfrm>
          <a:prstGeom prst="rect">
            <a:avLst/>
          </a:prstGeom>
          <a:noFill/>
        </p:spPr>
        <p:txBody>
          <a:bodyPr wrap="square">
            <a:spAutoFit/>
          </a:bodyPr>
          <a:lstStyle/>
          <a:p>
            <a:r>
              <a:rPr lang="en-US"/>
              <a:t>SMS Service Center Number 9811236789</a:t>
            </a:r>
          </a:p>
        </p:txBody>
      </p:sp>
      <p:sp>
        <p:nvSpPr>
          <p:cNvPr id="21" name="TextBox 20">
            <a:extLst>
              <a:ext uri="{FF2B5EF4-FFF2-40B4-BE49-F238E27FC236}">
                <a16:creationId xmlns:a16="http://schemas.microsoft.com/office/drawing/2014/main" id="{4FCEE2F5-7D9F-449F-84B0-189D4D112ABB}"/>
              </a:ext>
            </a:extLst>
          </p:cNvPr>
          <p:cNvSpPr txBox="1"/>
          <p:nvPr/>
        </p:nvSpPr>
        <p:spPr>
          <a:xfrm>
            <a:off x="606467" y="5569545"/>
            <a:ext cx="1975716" cy="923330"/>
          </a:xfrm>
          <a:prstGeom prst="rect">
            <a:avLst/>
          </a:prstGeom>
          <a:noFill/>
        </p:spPr>
        <p:txBody>
          <a:bodyPr wrap="square">
            <a:spAutoFit/>
          </a:bodyPr>
          <a:lstStyle/>
          <a:p>
            <a:r>
              <a:rPr lang="en-US"/>
              <a:t>SMS Service Center Number 9811236789</a:t>
            </a:r>
          </a:p>
        </p:txBody>
      </p:sp>
      <p:cxnSp>
        <p:nvCxnSpPr>
          <p:cNvPr id="22" name="Straight Connector 21">
            <a:extLst>
              <a:ext uri="{FF2B5EF4-FFF2-40B4-BE49-F238E27FC236}">
                <a16:creationId xmlns:a16="http://schemas.microsoft.com/office/drawing/2014/main" id="{C1173B00-579C-4971-B278-D0232992E175}"/>
              </a:ext>
            </a:extLst>
          </p:cNvPr>
          <p:cNvCxnSpPr>
            <a:cxnSpLocks/>
          </p:cNvCxnSpPr>
          <p:nvPr/>
        </p:nvCxnSpPr>
        <p:spPr>
          <a:xfrm flipV="1">
            <a:off x="6634202" y="2246231"/>
            <a:ext cx="760511" cy="36993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57B6EE-C42B-475E-BA99-B78DA7EA0768}"/>
              </a:ext>
            </a:extLst>
          </p:cNvPr>
          <p:cNvSpPr txBox="1"/>
          <p:nvPr/>
        </p:nvSpPr>
        <p:spPr>
          <a:xfrm>
            <a:off x="3057775" y="6104963"/>
            <a:ext cx="7223262" cy="369332"/>
          </a:xfrm>
          <a:prstGeom prst="rect">
            <a:avLst/>
          </a:prstGeom>
          <a:noFill/>
        </p:spPr>
        <p:txBody>
          <a:bodyPr wrap="square">
            <a:spAutoFit/>
          </a:bodyPr>
          <a:lstStyle/>
          <a:p>
            <a:r>
              <a:rPr lang="en-US"/>
              <a:t>SMS Service Center (SMSC) Number often is associated with your carrier </a:t>
            </a:r>
          </a:p>
        </p:txBody>
      </p:sp>
    </p:spTree>
    <p:extLst>
      <p:ext uri="{BB962C8B-B14F-4D97-AF65-F5344CB8AC3E}">
        <p14:creationId xmlns:p14="http://schemas.microsoft.com/office/powerpoint/2010/main" val="819562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E663CC-1833-4FDF-8D9D-F168D7F8ED8B}"/>
              </a:ext>
            </a:extLst>
          </p:cNvPr>
          <p:cNvPicPr>
            <a:picLocks noChangeAspect="1"/>
          </p:cNvPicPr>
          <p:nvPr/>
        </p:nvPicPr>
        <p:blipFill>
          <a:blip r:embed="rId2"/>
          <a:stretch>
            <a:fillRect/>
          </a:stretch>
        </p:blipFill>
        <p:spPr>
          <a:xfrm>
            <a:off x="838199" y="2261478"/>
            <a:ext cx="8575253" cy="2069889"/>
          </a:xfrm>
          <a:prstGeom prst="rect">
            <a:avLst/>
          </a:prstGeom>
        </p:spPr>
      </p:pic>
      <p:sp>
        <p:nvSpPr>
          <p:cNvPr id="2" name="Title 1">
            <a:extLst>
              <a:ext uri="{FF2B5EF4-FFF2-40B4-BE49-F238E27FC236}">
                <a16:creationId xmlns:a16="http://schemas.microsoft.com/office/drawing/2014/main" id="{C665F053-B0D9-4A67-9DE3-E55CB82DE862}"/>
              </a:ext>
            </a:extLst>
          </p:cNvPr>
          <p:cNvSpPr>
            <a:spLocks noGrp="1"/>
          </p:cNvSpPr>
          <p:nvPr>
            <p:ph type="title"/>
          </p:nvPr>
        </p:nvSpPr>
        <p:spPr/>
        <p:txBody>
          <a:bodyPr>
            <a:normAutofit/>
          </a:bodyPr>
          <a:lstStyle/>
          <a:p>
            <a:r>
              <a:rPr lang="en-GB"/>
              <a:t>Which message was received on Jan 29, 2020 around 6:20 pm?</a:t>
            </a:r>
            <a:endParaRPr lang="en-US"/>
          </a:p>
        </p:txBody>
      </p:sp>
      <p:sp>
        <p:nvSpPr>
          <p:cNvPr id="6" name="TextBox 5">
            <a:extLst>
              <a:ext uri="{FF2B5EF4-FFF2-40B4-BE49-F238E27FC236}">
                <a16:creationId xmlns:a16="http://schemas.microsoft.com/office/drawing/2014/main" id="{C5C91C6C-2CCD-4689-B6A4-0133AADF5FFB}"/>
              </a:ext>
            </a:extLst>
          </p:cNvPr>
          <p:cNvSpPr txBox="1"/>
          <p:nvPr/>
        </p:nvSpPr>
        <p:spPr>
          <a:xfrm>
            <a:off x="838200" y="1827086"/>
            <a:ext cx="6177168" cy="369332"/>
          </a:xfrm>
          <a:prstGeom prst="rect">
            <a:avLst/>
          </a:prstGeom>
          <a:noFill/>
        </p:spPr>
        <p:txBody>
          <a:bodyPr wrap="square">
            <a:spAutoFit/>
          </a:bodyPr>
          <a:lstStyle/>
          <a:p>
            <a:r>
              <a:rPr lang="en-US"/>
              <a:t>https://www.epochconverter.com/</a:t>
            </a:r>
          </a:p>
        </p:txBody>
      </p:sp>
      <p:pic>
        <p:nvPicPr>
          <p:cNvPr id="7" name="Picture 4" descr="Graphical user interface, text&#10;&#10;Description automatically generated">
            <a:extLst>
              <a:ext uri="{FF2B5EF4-FFF2-40B4-BE49-F238E27FC236}">
                <a16:creationId xmlns:a16="http://schemas.microsoft.com/office/drawing/2014/main" id="{4F38006D-A5AB-4D11-B586-E4C137CC30BA}"/>
              </a:ext>
            </a:extLst>
          </p:cNvPr>
          <p:cNvPicPr>
            <a:picLocks noChangeAspect="1"/>
          </p:cNvPicPr>
          <p:nvPr/>
        </p:nvPicPr>
        <p:blipFill rotWithShape="1">
          <a:blip r:embed="rId3"/>
          <a:srcRect l="4569" t="2156" r="-4569" b="57689"/>
          <a:stretch/>
        </p:blipFill>
        <p:spPr>
          <a:xfrm>
            <a:off x="6678935" y="4788568"/>
            <a:ext cx="4564250" cy="1532021"/>
          </a:xfrm>
          <a:prstGeom prst="rect">
            <a:avLst/>
          </a:prstGeom>
        </p:spPr>
      </p:pic>
      <p:sp>
        <p:nvSpPr>
          <p:cNvPr id="8" name="Rectangle 7">
            <a:extLst>
              <a:ext uri="{FF2B5EF4-FFF2-40B4-BE49-F238E27FC236}">
                <a16:creationId xmlns:a16="http://schemas.microsoft.com/office/drawing/2014/main" id="{674B6044-3F55-4E49-B384-F834C836503E}"/>
              </a:ext>
            </a:extLst>
          </p:cNvPr>
          <p:cNvSpPr/>
          <p:nvPr/>
        </p:nvSpPr>
        <p:spPr>
          <a:xfrm>
            <a:off x="8961060" y="5290987"/>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6ACB3D0-BCCA-40A8-A9F5-8F2DA34967C0}"/>
              </a:ext>
            </a:extLst>
          </p:cNvPr>
          <p:cNvCxnSpPr>
            <a:cxnSpLocks/>
          </p:cNvCxnSpPr>
          <p:nvPr/>
        </p:nvCxnSpPr>
        <p:spPr>
          <a:xfrm>
            <a:off x="3983960" y="3516472"/>
            <a:ext cx="4977100" cy="177451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6F6DEB1-4BF1-4D48-9570-D5DA9A4CFB4A}"/>
              </a:ext>
            </a:extLst>
          </p:cNvPr>
          <p:cNvSpPr txBox="1"/>
          <p:nvPr/>
        </p:nvSpPr>
        <p:spPr>
          <a:xfrm>
            <a:off x="1216422" y="5185246"/>
            <a:ext cx="2767538" cy="369332"/>
          </a:xfrm>
          <a:prstGeom prst="rect">
            <a:avLst/>
          </a:prstGeom>
          <a:noFill/>
        </p:spPr>
        <p:txBody>
          <a:bodyPr wrap="square">
            <a:spAutoFit/>
          </a:bodyPr>
          <a:lstStyle/>
          <a:p>
            <a:r>
              <a:rPr lang="en-US"/>
              <a:t>Who sent the message?</a:t>
            </a:r>
          </a:p>
        </p:txBody>
      </p:sp>
      <p:cxnSp>
        <p:nvCxnSpPr>
          <p:cNvPr id="15" name="Straight Arrow Connector 14">
            <a:extLst>
              <a:ext uri="{FF2B5EF4-FFF2-40B4-BE49-F238E27FC236}">
                <a16:creationId xmlns:a16="http://schemas.microsoft.com/office/drawing/2014/main" id="{D09DDDD0-DC4F-4848-9B94-1640E075304D}"/>
              </a:ext>
            </a:extLst>
          </p:cNvPr>
          <p:cNvCxnSpPr>
            <a:cxnSpLocks/>
          </p:cNvCxnSpPr>
          <p:nvPr/>
        </p:nvCxnSpPr>
        <p:spPr>
          <a:xfrm>
            <a:off x="3753853" y="5382126"/>
            <a:ext cx="3529263"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8274860-0BE5-4F67-AD62-115C27278234}"/>
              </a:ext>
            </a:extLst>
          </p:cNvPr>
          <p:cNvSpPr/>
          <p:nvPr/>
        </p:nvSpPr>
        <p:spPr>
          <a:xfrm>
            <a:off x="7557375" y="5276398"/>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descr="Text&#10;&#10;Description automatically generated">
            <a:extLst>
              <a:ext uri="{FF2B5EF4-FFF2-40B4-BE49-F238E27FC236}">
                <a16:creationId xmlns:a16="http://schemas.microsoft.com/office/drawing/2014/main" id="{4DFD8402-75D4-4ABD-BEE7-C43D58CBF271}"/>
              </a:ext>
            </a:extLst>
          </p:cNvPr>
          <p:cNvPicPr>
            <a:picLocks noChangeAspect="1"/>
          </p:cNvPicPr>
          <p:nvPr/>
        </p:nvPicPr>
        <p:blipFill>
          <a:blip r:embed="rId4"/>
          <a:stretch>
            <a:fillRect/>
          </a:stretch>
        </p:blipFill>
        <p:spPr>
          <a:xfrm>
            <a:off x="8061929" y="3705830"/>
            <a:ext cx="2951781" cy="910483"/>
          </a:xfrm>
          <a:prstGeom prst="rect">
            <a:avLst/>
          </a:prstGeom>
        </p:spPr>
      </p:pic>
      <p:cxnSp>
        <p:nvCxnSpPr>
          <p:cNvPr id="20" name="Straight Arrow Connector 19">
            <a:extLst>
              <a:ext uri="{FF2B5EF4-FFF2-40B4-BE49-F238E27FC236}">
                <a16:creationId xmlns:a16="http://schemas.microsoft.com/office/drawing/2014/main" id="{24E36C14-B28D-4673-9B1C-9B0DD47955AE}"/>
              </a:ext>
            </a:extLst>
          </p:cNvPr>
          <p:cNvCxnSpPr>
            <a:cxnSpLocks/>
          </p:cNvCxnSpPr>
          <p:nvPr/>
        </p:nvCxnSpPr>
        <p:spPr>
          <a:xfrm flipV="1">
            <a:off x="9617242" y="4243137"/>
            <a:ext cx="0" cy="1033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3679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51F0-5951-44FE-BD84-21247EBCA017}"/>
              </a:ext>
            </a:extLst>
          </p:cNvPr>
          <p:cNvSpPr>
            <a:spLocks noGrp="1"/>
          </p:cNvSpPr>
          <p:nvPr>
            <p:ph type="title"/>
          </p:nvPr>
        </p:nvSpPr>
        <p:spPr/>
        <p:txBody>
          <a:bodyPr/>
          <a:lstStyle/>
          <a:p>
            <a:r>
              <a:rPr lang="en-US" dirty="0">
                <a:cs typeface="Calibri Light"/>
              </a:rPr>
              <a:t>What table describes conversation (</a:t>
            </a:r>
            <a:r>
              <a:rPr lang="en-US" sz="3600" i="1" dirty="0">
                <a:solidFill>
                  <a:srgbClr val="7030A0"/>
                </a:solidFill>
                <a:latin typeface="+mn-lt"/>
                <a:ea typeface="+mn-ea"/>
                <a:cs typeface="Calibri"/>
              </a:rPr>
              <a:t>threads</a:t>
            </a:r>
            <a:r>
              <a:rPr lang="en-US" dirty="0">
                <a:cs typeface="Calibri Light"/>
              </a:rPr>
              <a:t>)?</a:t>
            </a:r>
          </a:p>
        </p:txBody>
      </p:sp>
      <p:pic>
        <p:nvPicPr>
          <p:cNvPr id="4" name="Picture 4">
            <a:extLst>
              <a:ext uri="{FF2B5EF4-FFF2-40B4-BE49-F238E27FC236}">
                <a16:creationId xmlns:a16="http://schemas.microsoft.com/office/drawing/2014/main" id="{048279A1-1012-4FE6-9F28-F5716B0CAE90}"/>
              </a:ext>
            </a:extLst>
          </p:cNvPr>
          <p:cNvPicPr>
            <a:picLocks noChangeAspect="1"/>
          </p:cNvPicPr>
          <p:nvPr/>
        </p:nvPicPr>
        <p:blipFill>
          <a:blip r:embed="rId2"/>
          <a:stretch>
            <a:fillRect/>
          </a:stretch>
        </p:blipFill>
        <p:spPr>
          <a:xfrm>
            <a:off x="969971" y="2740675"/>
            <a:ext cx="10698996" cy="3182551"/>
          </a:xfrm>
          <a:prstGeom prst="rect">
            <a:avLst/>
          </a:prstGeom>
        </p:spPr>
      </p:pic>
      <p:sp>
        <p:nvSpPr>
          <p:cNvPr id="5" name="Rectangle 4">
            <a:extLst>
              <a:ext uri="{FF2B5EF4-FFF2-40B4-BE49-F238E27FC236}">
                <a16:creationId xmlns:a16="http://schemas.microsoft.com/office/drawing/2014/main" id="{778859F5-47D3-4A10-8708-54BE62C6D958}"/>
              </a:ext>
            </a:extLst>
          </p:cNvPr>
          <p:cNvSpPr/>
          <p:nvPr/>
        </p:nvSpPr>
        <p:spPr>
          <a:xfrm>
            <a:off x="1858540" y="3132123"/>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8E0C9-E5AF-490A-B1EC-E1C20CFE983F}"/>
              </a:ext>
            </a:extLst>
          </p:cNvPr>
          <p:cNvSpPr/>
          <p:nvPr/>
        </p:nvSpPr>
        <p:spPr>
          <a:xfrm>
            <a:off x="2698031" y="3132122"/>
            <a:ext cx="1149458"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6CB5DD-18F1-47C3-BFBA-8D6BED560762}"/>
              </a:ext>
            </a:extLst>
          </p:cNvPr>
          <p:cNvSpPr/>
          <p:nvPr/>
        </p:nvSpPr>
        <p:spPr>
          <a:xfrm>
            <a:off x="6055997" y="3132122"/>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7CE06-35FF-4DC9-92E1-CD91A7475F68}"/>
              </a:ext>
            </a:extLst>
          </p:cNvPr>
          <p:cNvSpPr/>
          <p:nvPr/>
        </p:nvSpPr>
        <p:spPr>
          <a:xfrm>
            <a:off x="8600302" y="3132123"/>
            <a:ext cx="374543"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5D1D0-0718-43C7-9E95-8C742EFF04DA}"/>
              </a:ext>
            </a:extLst>
          </p:cNvPr>
          <p:cNvSpPr/>
          <p:nvPr/>
        </p:nvSpPr>
        <p:spPr>
          <a:xfrm>
            <a:off x="10318031" y="3132123"/>
            <a:ext cx="1226949"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3BD246-2242-4464-8644-F5A43A6678D1}"/>
              </a:ext>
            </a:extLst>
          </p:cNvPr>
          <p:cNvSpPr/>
          <p:nvPr/>
        </p:nvSpPr>
        <p:spPr>
          <a:xfrm>
            <a:off x="1304924" y="3138487"/>
            <a:ext cx="27384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D6194A-B0A7-4583-AE8B-06C3D7C1F5CC}"/>
              </a:ext>
            </a:extLst>
          </p:cNvPr>
          <p:cNvSpPr/>
          <p:nvPr/>
        </p:nvSpPr>
        <p:spPr>
          <a:xfrm>
            <a:off x="1578769" y="3673733"/>
            <a:ext cx="1119262" cy="2195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5B207-45E8-423C-8E91-11054F079CCA}"/>
              </a:ext>
            </a:extLst>
          </p:cNvPr>
          <p:cNvSpPr txBox="1"/>
          <p:nvPr/>
        </p:nvSpPr>
        <p:spPr>
          <a:xfrm>
            <a:off x="257422" y="1541596"/>
            <a:ext cx="1580724" cy="338554"/>
          </a:xfrm>
          <a:prstGeom prst="rect">
            <a:avLst/>
          </a:prstGeom>
          <a:solidFill>
            <a:schemeClr val="accent4">
              <a:lumMod val="20000"/>
              <a:lumOff val="80000"/>
            </a:schemeClr>
          </a:solidFill>
        </p:spPr>
        <p:txBody>
          <a:bodyPr wrap="square">
            <a:spAutoFit/>
          </a:bodyPr>
          <a:lstStyle/>
          <a:p>
            <a:r>
              <a:rPr lang="en-US" sz="1600"/>
              <a:t>conversation ID</a:t>
            </a:r>
          </a:p>
        </p:txBody>
      </p:sp>
      <p:cxnSp>
        <p:nvCxnSpPr>
          <p:cNvPr id="16" name="Straight Arrow Connector 15">
            <a:extLst>
              <a:ext uri="{FF2B5EF4-FFF2-40B4-BE49-F238E27FC236}">
                <a16:creationId xmlns:a16="http://schemas.microsoft.com/office/drawing/2014/main" id="{075C8A8C-6CBB-4A04-8786-AC881E984AE0}"/>
              </a:ext>
            </a:extLst>
          </p:cNvPr>
          <p:cNvCxnSpPr>
            <a:cxnSpLocks/>
          </p:cNvCxnSpPr>
          <p:nvPr/>
        </p:nvCxnSpPr>
        <p:spPr>
          <a:xfrm flipH="1">
            <a:off x="1441846" y="1825423"/>
            <a:ext cx="24487" cy="11985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DB0AB06-4DDF-48B9-AB17-959E6EFB942F}"/>
              </a:ext>
            </a:extLst>
          </p:cNvPr>
          <p:cNvCxnSpPr>
            <a:cxnSpLocks/>
          </p:cNvCxnSpPr>
          <p:nvPr/>
        </p:nvCxnSpPr>
        <p:spPr>
          <a:xfrm flipH="1">
            <a:off x="2047111" y="1282991"/>
            <a:ext cx="552017" cy="147245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D634276-960F-4204-A9E7-594B4E40F071}"/>
              </a:ext>
            </a:extLst>
          </p:cNvPr>
          <p:cNvSpPr txBox="1"/>
          <p:nvPr/>
        </p:nvSpPr>
        <p:spPr>
          <a:xfrm>
            <a:off x="2599128" y="1966438"/>
            <a:ext cx="1580724" cy="584775"/>
          </a:xfrm>
          <a:prstGeom prst="rect">
            <a:avLst/>
          </a:prstGeom>
          <a:solidFill>
            <a:schemeClr val="accent4">
              <a:lumMod val="20000"/>
              <a:lumOff val="80000"/>
            </a:schemeClr>
          </a:solidFill>
        </p:spPr>
        <p:txBody>
          <a:bodyPr wrap="square">
            <a:spAutoFit/>
          </a:bodyPr>
          <a:lstStyle/>
          <a:p>
            <a:r>
              <a:rPr lang="en-US" sz="1600"/>
              <a:t>conversation start date</a:t>
            </a:r>
          </a:p>
        </p:txBody>
      </p:sp>
      <p:cxnSp>
        <p:nvCxnSpPr>
          <p:cNvPr id="21" name="Straight Arrow Connector 20">
            <a:extLst>
              <a:ext uri="{FF2B5EF4-FFF2-40B4-BE49-F238E27FC236}">
                <a16:creationId xmlns:a16="http://schemas.microsoft.com/office/drawing/2014/main" id="{F00BAEF7-72E0-4BEC-B67B-3EB83DBB6705}"/>
              </a:ext>
            </a:extLst>
          </p:cNvPr>
          <p:cNvCxnSpPr>
            <a:cxnSpLocks/>
            <a:stCxn id="20" idx="2"/>
          </p:cNvCxnSpPr>
          <p:nvPr/>
        </p:nvCxnSpPr>
        <p:spPr>
          <a:xfrm flipH="1">
            <a:off x="2205786" y="2551213"/>
            <a:ext cx="1183704" cy="5621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539B026-5FF6-4C35-A126-5D500B443F39}"/>
              </a:ext>
            </a:extLst>
          </p:cNvPr>
          <p:cNvSpPr txBox="1"/>
          <p:nvPr/>
        </p:nvSpPr>
        <p:spPr>
          <a:xfrm>
            <a:off x="6312524" y="1336454"/>
            <a:ext cx="2662321" cy="1323439"/>
          </a:xfrm>
          <a:prstGeom prst="rect">
            <a:avLst/>
          </a:prstGeom>
          <a:solidFill>
            <a:schemeClr val="accent4">
              <a:lumMod val="20000"/>
              <a:lumOff val="80000"/>
            </a:schemeClr>
          </a:solidFill>
        </p:spPr>
        <p:txBody>
          <a:bodyPr wrap="square">
            <a:spAutoFit/>
          </a:bodyPr>
          <a:lstStyle/>
          <a:p>
            <a:r>
              <a:rPr lang="en-GB" sz="1600" dirty="0"/>
              <a:t>stores only the content of a short message or multimedia message, the rest of the content is indicated by an ellipsis</a:t>
            </a:r>
          </a:p>
        </p:txBody>
      </p:sp>
      <p:cxnSp>
        <p:nvCxnSpPr>
          <p:cNvPr id="24" name="Straight Arrow Connector 23">
            <a:extLst>
              <a:ext uri="{FF2B5EF4-FFF2-40B4-BE49-F238E27FC236}">
                <a16:creationId xmlns:a16="http://schemas.microsoft.com/office/drawing/2014/main" id="{100BCBD1-D914-4209-94B7-EE0F9D90B124}"/>
              </a:ext>
            </a:extLst>
          </p:cNvPr>
          <p:cNvCxnSpPr>
            <a:cxnSpLocks/>
          </p:cNvCxnSpPr>
          <p:nvPr/>
        </p:nvCxnSpPr>
        <p:spPr>
          <a:xfrm flipH="1">
            <a:off x="6408821" y="2480250"/>
            <a:ext cx="256675" cy="550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1D4B3425-9274-4B5D-8F4B-7770AEFFEF72}"/>
              </a:ext>
            </a:extLst>
          </p:cNvPr>
          <p:cNvSpPr txBox="1"/>
          <p:nvPr/>
        </p:nvSpPr>
        <p:spPr>
          <a:xfrm>
            <a:off x="3882497" y="1419502"/>
            <a:ext cx="2072048" cy="338554"/>
          </a:xfrm>
          <a:prstGeom prst="rect">
            <a:avLst/>
          </a:prstGeom>
          <a:solidFill>
            <a:schemeClr val="accent4">
              <a:lumMod val="20000"/>
              <a:lumOff val="80000"/>
            </a:schemeClr>
          </a:solidFill>
        </p:spPr>
        <p:txBody>
          <a:bodyPr wrap="square">
            <a:spAutoFit/>
          </a:bodyPr>
          <a:lstStyle/>
          <a:p>
            <a:r>
              <a:rPr lang="en-US" sz="1600"/>
              <a:t>number of messages</a:t>
            </a:r>
          </a:p>
        </p:txBody>
      </p:sp>
      <p:cxnSp>
        <p:nvCxnSpPr>
          <p:cNvPr id="31" name="Straight Arrow Connector 30">
            <a:extLst>
              <a:ext uri="{FF2B5EF4-FFF2-40B4-BE49-F238E27FC236}">
                <a16:creationId xmlns:a16="http://schemas.microsoft.com/office/drawing/2014/main" id="{D9EAC05A-A212-44E1-B807-A4DD3CC9763B}"/>
              </a:ext>
            </a:extLst>
          </p:cNvPr>
          <p:cNvCxnSpPr>
            <a:cxnSpLocks/>
            <a:stCxn id="28" idx="2"/>
          </p:cNvCxnSpPr>
          <p:nvPr/>
        </p:nvCxnSpPr>
        <p:spPr>
          <a:xfrm flipH="1">
            <a:off x="3847491" y="1758056"/>
            <a:ext cx="1071030" cy="12937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B7A30C7-4948-4AD6-B209-98CD849161F0}"/>
              </a:ext>
            </a:extLst>
          </p:cNvPr>
          <p:cNvSpPr txBox="1"/>
          <p:nvPr/>
        </p:nvSpPr>
        <p:spPr>
          <a:xfrm>
            <a:off x="9232938" y="1680665"/>
            <a:ext cx="1828094" cy="830997"/>
          </a:xfrm>
          <a:prstGeom prst="rect">
            <a:avLst/>
          </a:prstGeom>
          <a:solidFill>
            <a:schemeClr val="accent4">
              <a:lumMod val="20000"/>
              <a:lumOff val="80000"/>
            </a:schemeClr>
          </a:solidFill>
        </p:spPr>
        <p:txBody>
          <a:bodyPr wrap="square">
            <a:spAutoFit/>
          </a:bodyPr>
          <a:lstStyle/>
          <a:p>
            <a:r>
              <a:rPr lang="en-US" sz="1600"/>
              <a:t>messages read flag</a:t>
            </a:r>
          </a:p>
          <a:p>
            <a:r>
              <a:rPr lang="en-US" sz="1600"/>
              <a:t>0: unread</a:t>
            </a:r>
          </a:p>
          <a:p>
            <a:r>
              <a:rPr lang="en-US" sz="1600"/>
              <a:t>1: has read</a:t>
            </a:r>
          </a:p>
        </p:txBody>
      </p:sp>
      <p:cxnSp>
        <p:nvCxnSpPr>
          <p:cNvPr id="36" name="Straight Arrow Connector 35">
            <a:extLst>
              <a:ext uri="{FF2B5EF4-FFF2-40B4-BE49-F238E27FC236}">
                <a16:creationId xmlns:a16="http://schemas.microsoft.com/office/drawing/2014/main" id="{449F1721-6D50-4FD5-8BB7-BD295833B6AB}"/>
              </a:ext>
            </a:extLst>
          </p:cNvPr>
          <p:cNvCxnSpPr>
            <a:cxnSpLocks/>
          </p:cNvCxnSpPr>
          <p:nvPr/>
        </p:nvCxnSpPr>
        <p:spPr>
          <a:xfrm flipH="1">
            <a:off x="8924902" y="2501366"/>
            <a:ext cx="970863" cy="6120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515EE217-3D94-9EEE-7DCF-08BF3E3BB400}"/>
              </a:ext>
            </a:extLst>
          </p:cNvPr>
          <p:cNvSpPr/>
          <p:nvPr/>
        </p:nvSpPr>
        <p:spPr>
          <a:xfrm>
            <a:off x="1548573" y="3931439"/>
            <a:ext cx="2298915" cy="231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6AC6D3C-4AB1-3BD3-8D17-21753ABCD993}"/>
              </a:ext>
            </a:extLst>
          </p:cNvPr>
          <p:cNvCxnSpPr>
            <a:cxnSpLocks/>
            <a:stCxn id="28" idx="2"/>
          </p:cNvCxnSpPr>
          <p:nvPr/>
        </p:nvCxnSpPr>
        <p:spPr>
          <a:xfrm flipH="1">
            <a:off x="3699455" y="1758056"/>
            <a:ext cx="1219066" cy="2173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6926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52885-252E-8B10-199F-4FB00B1686BC}"/>
              </a:ext>
            </a:extLst>
          </p:cNvPr>
          <p:cNvPicPr>
            <a:picLocks noChangeAspect="1"/>
          </p:cNvPicPr>
          <p:nvPr/>
        </p:nvPicPr>
        <p:blipFill>
          <a:blip r:embed="rId2"/>
          <a:stretch>
            <a:fillRect/>
          </a:stretch>
        </p:blipFill>
        <p:spPr>
          <a:xfrm>
            <a:off x="925450" y="2484038"/>
            <a:ext cx="10008788" cy="2156542"/>
          </a:xfrm>
          <a:prstGeom prst="rect">
            <a:avLst/>
          </a:prstGeom>
        </p:spPr>
      </p:pic>
      <p:sp>
        <p:nvSpPr>
          <p:cNvPr id="5" name="TextBox 4">
            <a:extLst>
              <a:ext uri="{FF2B5EF4-FFF2-40B4-BE49-F238E27FC236}">
                <a16:creationId xmlns:a16="http://schemas.microsoft.com/office/drawing/2014/main" id="{276D7265-2506-DE65-92F0-2D1FD111EBB3}"/>
              </a:ext>
            </a:extLst>
          </p:cNvPr>
          <p:cNvSpPr txBox="1"/>
          <p:nvPr/>
        </p:nvSpPr>
        <p:spPr>
          <a:xfrm>
            <a:off x="982980" y="2103120"/>
            <a:ext cx="3213893" cy="369332"/>
          </a:xfrm>
          <a:prstGeom prst="rect">
            <a:avLst/>
          </a:prstGeom>
          <a:solidFill>
            <a:schemeClr val="accent4"/>
          </a:solidFill>
        </p:spPr>
        <p:txBody>
          <a:bodyPr wrap="none" rtlCol="0">
            <a:spAutoFit/>
          </a:bodyPr>
          <a:lstStyle/>
          <a:p>
            <a:r>
              <a:rPr lang="en-US" dirty="0"/>
              <a:t>The rest of rows in threads table</a:t>
            </a:r>
          </a:p>
        </p:txBody>
      </p:sp>
      <p:sp>
        <p:nvSpPr>
          <p:cNvPr id="6" name="Rectangle 5">
            <a:extLst>
              <a:ext uri="{FF2B5EF4-FFF2-40B4-BE49-F238E27FC236}">
                <a16:creationId xmlns:a16="http://schemas.microsoft.com/office/drawing/2014/main" id="{FDD5516B-764B-97C3-52AB-2F7021EDABC7}"/>
              </a:ext>
            </a:extLst>
          </p:cNvPr>
          <p:cNvSpPr/>
          <p:nvPr/>
        </p:nvSpPr>
        <p:spPr>
          <a:xfrm>
            <a:off x="1228533" y="3657118"/>
            <a:ext cx="6543867" cy="244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78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DBEF7-69BB-FBF8-6E72-769D89E31753}"/>
              </a:ext>
            </a:extLst>
          </p:cNvPr>
          <p:cNvSpPr>
            <a:spLocks noGrp="1"/>
          </p:cNvSpPr>
          <p:nvPr>
            <p:ph type="title"/>
          </p:nvPr>
        </p:nvSpPr>
        <p:spPr/>
        <p:txBody>
          <a:bodyPr/>
          <a:lstStyle/>
          <a:p>
            <a:r>
              <a:rPr lang="en-US" dirty="0"/>
              <a:t>Investigate </a:t>
            </a:r>
            <a:r>
              <a:rPr lang="en-US" dirty="0" err="1">
                <a:solidFill>
                  <a:schemeClr val="accent2"/>
                </a:solidFill>
              </a:rPr>
              <a:t>pdu</a:t>
            </a:r>
            <a:r>
              <a:rPr lang="en-US" dirty="0"/>
              <a:t> table</a:t>
            </a:r>
          </a:p>
        </p:txBody>
      </p:sp>
      <p:sp>
        <p:nvSpPr>
          <p:cNvPr id="4" name="Text Placeholder 3">
            <a:extLst>
              <a:ext uri="{FF2B5EF4-FFF2-40B4-BE49-F238E27FC236}">
                <a16:creationId xmlns:a16="http://schemas.microsoft.com/office/drawing/2014/main" id="{A32E647F-2ADA-BA66-63D3-3E214D1D7503}"/>
              </a:ext>
            </a:extLst>
          </p:cNvPr>
          <p:cNvSpPr>
            <a:spLocks noGrp="1"/>
          </p:cNvSpPr>
          <p:nvPr>
            <p:ph type="body" idx="1"/>
          </p:nvPr>
        </p:nvSpPr>
        <p:spPr/>
        <p:txBody>
          <a:bodyPr/>
          <a:lstStyle/>
          <a:p>
            <a:r>
              <a:rPr lang="en-US" dirty="0"/>
              <a:t>one row represents one MMS message (mms table)</a:t>
            </a:r>
          </a:p>
        </p:txBody>
      </p:sp>
    </p:spTree>
    <p:extLst>
      <p:ext uri="{BB962C8B-B14F-4D97-AF65-F5344CB8AC3E}">
        <p14:creationId xmlns:p14="http://schemas.microsoft.com/office/powerpoint/2010/main" val="3286560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9E8C6F-C834-730A-8D88-19105DB85414}"/>
              </a:ext>
            </a:extLst>
          </p:cNvPr>
          <p:cNvPicPr>
            <a:picLocks noChangeAspect="1"/>
          </p:cNvPicPr>
          <p:nvPr/>
        </p:nvPicPr>
        <p:blipFill>
          <a:blip r:embed="rId2"/>
          <a:stretch>
            <a:fillRect/>
          </a:stretch>
        </p:blipFill>
        <p:spPr>
          <a:xfrm>
            <a:off x="107854" y="0"/>
            <a:ext cx="2784166" cy="6858000"/>
          </a:xfrm>
          <a:prstGeom prst="rect">
            <a:avLst/>
          </a:prstGeom>
        </p:spPr>
      </p:pic>
      <p:graphicFrame>
        <p:nvGraphicFramePr>
          <p:cNvPr id="6" name="Table 5">
            <a:extLst>
              <a:ext uri="{FF2B5EF4-FFF2-40B4-BE49-F238E27FC236}">
                <a16:creationId xmlns:a16="http://schemas.microsoft.com/office/drawing/2014/main" id="{14479305-CAAA-69B0-CD1C-D221879CCC1D}"/>
              </a:ext>
            </a:extLst>
          </p:cNvPr>
          <p:cNvGraphicFramePr>
            <a:graphicFrameLocks noGrp="1"/>
          </p:cNvGraphicFramePr>
          <p:nvPr>
            <p:extLst>
              <p:ext uri="{D42A27DB-BD31-4B8C-83A1-F6EECF244321}">
                <p14:modId xmlns:p14="http://schemas.microsoft.com/office/powerpoint/2010/main" val="37704653"/>
              </p:ext>
            </p:extLst>
          </p:nvPr>
        </p:nvGraphicFramePr>
        <p:xfrm>
          <a:off x="3303351" y="13111"/>
          <a:ext cx="8536783" cy="6831777"/>
        </p:xfrm>
        <a:graphic>
          <a:graphicData uri="http://schemas.openxmlformats.org/drawingml/2006/table">
            <a:tbl>
              <a:tblPr>
                <a:tableStyleId>{5940675A-B579-460E-94D1-54222C63F5DA}</a:tableStyleId>
              </a:tblPr>
              <a:tblGrid>
                <a:gridCol w="1179684">
                  <a:extLst>
                    <a:ext uri="{9D8B030D-6E8A-4147-A177-3AD203B41FA5}">
                      <a16:colId xmlns:a16="http://schemas.microsoft.com/office/drawing/2014/main" val="2219906589"/>
                    </a:ext>
                  </a:extLst>
                </a:gridCol>
                <a:gridCol w="3900253">
                  <a:extLst>
                    <a:ext uri="{9D8B030D-6E8A-4147-A177-3AD203B41FA5}">
                      <a16:colId xmlns:a16="http://schemas.microsoft.com/office/drawing/2014/main" val="2452860942"/>
                    </a:ext>
                  </a:extLst>
                </a:gridCol>
                <a:gridCol w="3456846">
                  <a:extLst>
                    <a:ext uri="{9D8B030D-6E8A-4147-A177-3AD203B41FA5}">
                      <a16:colId xmlns:a16="http://schemas.microsoft.com/office/drawing/2014/main" val="1229793227"/>
                    </a:ext>
                  </a:extLst>
                </a:gridCol>
              </a:tblGrid>
              <a:tr h="101194">
                <a:tc>
                  <a:txBody>
                    <a:bodyPr/>
                    <a:lstStyle/>
                    <a:p>
                      <a:pPr>
                        <a:buNone/>
                      </a:pPr>
                      <a:r>
                        <a:rPr lang="en-US" sz="1100" b="1"/>
                        <a:t>Column</a:t>
                      </a:r>
                    </a:p>
                  </a:txBody>
                  <a:tcPr marL="25298" marR="25298" marT="12649" marB="12649" anchor="ctr"/>
                </a:tc>
                <a:tc>
                  <a:txBody>
                    <a:bodyPr/>
                    <a:lstStyle/>
                    <a:p>
                      <a:pPr>
                        <a:buNone/>
                      </a:pPr>
                      <a:r>
                        <a:rPr lang="en-US" sz="1100" b="1"/>
                        <a:t>Description</a:t>
                      </a:r>
                    </a:p>
                  </a:txBody>
                  <a:tcPr marL="25298" marR="25298" marT="12649" marB="12649" anchor="ctr"/>
                </a:tc>
                <a:tc>
                  <a:txBody>
                    <a:bodyPr/>
                    <a:lstStyle/>
                    <a:p>
                      <a:pPr>
                        <a:buNone/>
                      </a:pPr>
                      <a:r>
                        <a:rPr lang="en-US" sz="1100" b="1" dirty="0"/>
                        <a:t>Example / Notes</a:t>
                      </a:r>
                    </a:p>
                  </a:txBody>
                  <a:tcPr marL="25298" marR="25298" marT="12649" marB="12649" anchor="ctr"/>
                </a:tc>
                <a:extLst>
                  <a:ext uri="{0D108BD9-81ED-4DB2-BD59-A6C34878D82A}">
                    <a16:rowId xmlns:a16="http://schemas.microsoft.com/office/drawing/2014/main" val="2377529299"/>
                  </a:ext>
                </a:extLst>
              </a:tr>
              <a:tr h="101194">
                <a:tc>
                  <a:txBody>
                    <a:bodyPr/>
                    <a:lstStyle/>
                    <a:p>
                      <a:pPr>
                        <a:buNone/>
                      </a:pPr>
                      <a:r>
                        <a:rPr lang="en-US" sz="1100" b="1">
                          <a:highlight>
                            <a:srgbClr val="FFFF00"/>
                          </a:highlight>
                        </a:rPr>
                        <a:t>_id</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Primary key for each MMS message</a:t>
                      </a:r>
                    </a:p>
                  </a:txBody>
                  <a:tcPr marL="25298" marR="25298" marT="12649" marB="12649" anchor="ctr"/>
                </a:tc>
                <a:tc>
                  <a:txBody>
                    <a:bodyPr/>
                    <a:lstStyle/>
                    <a:p>
                      <a:pPr>
                        <a:buNone/>
                      </a:pPr>
                      <a:r>
                        <a:rPr lang="en-US" sz="1100">
                          <a:highlight>
                            <a:srgbClr val="FFFF00"/>
                          </a:highlight>
                        </a:rPr>
                        <a:t>123</a:t>
                      </a:r>
                    </a:p>
                  </a:txBody>
                  <a:tcPr marL="25298" marR="25298" marT="12649" marB="12649" anchor="ctr"/>
                </a:tc>
                <a:extLst>
                  <a:ext uri="{0D108BD9-81ED-4DB2-BD59-A6C34878D82A}">
                    <a16:rowId xmlns:a16="http://schemas.microsoft.com/office/drawing/2014/main" val="4184814779"/>
                  </a:ext>
                </a:extLst>
              </a:tr>
              <a:tr h="177089">
                <a:tc>
                  <a:txBody>
                    <a:bodyPr/>
                    <a:lstStyle/>
                    <a:p>
                      <a:pPr>
                        <a:buNone/>
                      </a:pPr>
                      <a:r>
                        <a:rPr lang="en-US" sz="1100" b="1">
                          <a:highlight>
                            <a:srgbClr val="FFFF00"/>
                          </a:highlight>
                        </a:rPr>
                        <a:t>thread_id</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Conversation ID (links to threads table)</a:t>
                      </a:r>
                    </a:p>
                  </a:txBody>
                  <a:tcPr marL="25298" marR="25298" marT="12649" marB="12649" anchor="ctr"/>
                </a:tc>
                <a:tc>
                  <a:txBody>
                    <a:bodyPr/>
                    <a:lstStyle/>
                    <a:p>
                      <a:pPr>
                        <a:buNone/>
                      </a:pPr>
                      <a:r>
                        <a:rPr lang="en-US" sz="1100" dirty="0">
                          <a:highlight>
                            <a:srgbClr val="FFFF00"/>
                          </a:highlight>
                        </a:rPr>
                        <a:t>7</a:t>
                      </a:r>
                    </a:p>
                  </a:txBody>
                  <a:tcPr marL="25298" marR="25298" marT="12649" marB="12649" anchor="ctr"/>
                </a:tc>
                <a:extLst>
                  <a:ext uri="{0D108BD9-81ED-4DB2-BD59-A6C34878D82A}">
                    <a16:rowId xmlns:a16="http://schemas.microsoft.com/office/drawing/2014/main" val="626626233"/>
                  </a:ext>
                </a:extLst>
              </a:tr>
              <a:tr h="177089">
                <a:tc>
                  <a:txBody>
                    <a:bodyPr/>
                    <a:lstStyle/>
                    <a:p>
                      <a:pPr>
                        <a:buNone/>
                      </a:pPr>
                      <a:r>
                        <a:rPr lang="en-US" sz="1100" b="1">
                          <a:highlight>
                            <a:srgbClr val="FFFF00"/>
                          </a:highlight>
                        </a:rPr>
                        <a:t>date</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Time message was received (seconds since epoch)</a:t>
                      </a:r>
                    </a:p>
                  </a:txBody>
                  <a:tcPr marL="25298" marR="25298" marT="12649" marB="12649" anchor="ctr"/>
                </a:tc>
                <a:tc>
                  <a:txBody>
                    <a:bodyPr/>
                    <a:lstStyle/>
                    <a:p>
                      <a:pPr>
                        <a:buNone/>
                      </a:pPr>
                      <a:r>
                        <a:rPr lang="en-US" sz="1100" dirty="0">
                          <a:highlight>
                            <a:srgbClr val="FFFF00"/>
                          </a:highlight>
                        </a:rPr>
                        <a:t>1697571600</a:t>
                      </a:r>
                    </a:p>
                  </a:txBody>
                  <a:tcPr marL="25298" marR="25298" marT="12649" marB="12649" anchor="ctr"/>
                </a:tc>
                <a:extLst>
                  <a:ext uri="{0D108BD9-81ED-4DB2-BD59-A6C34878D82A}">
                    <a16:rowId xmlns:a16="http://schemas.microsoft.com/office/drawing/2014/main" val="1058803459"/>
                  </a:ext>
                </a:extLst>
              </a:tr>
              <a:tr h="177089">
                <a:tc>
                  <a:txBody>
                    <a:bodyPr/>
                    <a:lstStyle/>
                    <a:p>
                      <a:pPr>
                        <a:buNone/>
                      </a:pPr>
                      <a:r>
                        <a:rPr lang="en-US" sz="1100" b="1"/>
                        <a:t>date_ms_part</a:t>
                      </a:r>
                      <a:endParaRPr lang="en-US" sz="1100"/>
                    </a:p>
                  </a:txBody>
                  <a:tcPr marL="25298" marR="25298" marT="12649" marB="12649" anchor="ctr"/>
                </a:tc>
                <a:tc>
                  <a:txBody>
                    <a:bodyPr/>
                    <a:lstStyle/>
                    <a:p>
                      <a:pPr>
                        <a:buNone/>
                      </a:pPr>
                      <a:r>
                        <a:rPr lang="en-GB" sz="1100"/>
                        <a:t>Millisecond offset (for more precise timing)</a:t>
                      </a:r>
                    </a:p>
                  </a:txBody>
                  <a:tcPr marL="25298" marR="25298" marT="12649" marB="12649" anchor="ctr"/>
                </a:tc>
                <a:tc>
                  <a:txBody>
                    <a:bodyPr/>
                    <a:lstStyle/>
                    <a:p>
                      <a:pPr>
                        <a:buNone/>
                      </a:pPr>
                      <a:r>
                        <a:rPr lang="en-US" sz="1100"/>
                        <a:t>823</a:t>
                      </a:r>
                    </a:p>
                  </a:txBody>
                  <a:tcPr marL="25298" marR="25298" marT="12649" marB="12649" anchor="ctr"/>
                </a:tc>
                <a:extLst>
                  <a:ext uri="{0D108BD9-81ED-4DB2-BD59-A6C34878D82A}">
                    <a16:rowId xmlns:a16="http://schemas.microsoft.com/office/drawing/2014/main" val="2422512969"/>
                  </a:ext>
                </a:extLst>
              </a:tr>
              <a:tr h="252985">
                <a:tc>
                  <a:txBody>
                    <a:bodyPr/>
                    <a:lstStyle/>
                    <a:p>
                      <a:pPr>
                        <a:buNone/>
                      </a:pPr>
                      <a:r>
                        <a:rPr lang="en-US" sz="1100" b="1">
                          <a:highlight>
                            <a:srgbClr val="FFFF00"/>
                          </a:highlight>
                        </a:rPr>
                        <a:t>msg_box</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Message box type:1 = inbox (received)2 = sent3 = draft4 = outbox</a:t>
                      </a:r>
                    </a:p>
                  </a:txBody>
                  <a:tcPr marL="25298" marR="25298" marT="12649" marB="12649" anchor="ctr"/>
                </a:tc>
                <a:tc>
                  <a:txBody>
                    <a:bodyPr/>
                    <a:lstStyle/>
                    <a:p>
                      <a:pPr>
                        <a:buNone/>
                      </a:pPr>
                      <a:r>
                        <a:rPr lang="en-US" sz="1100" dirty="0">
                          <a:highlight>
                            <a:srgbClr val="FFFF00"/>
                          </a:highlight>
                        </a:rPr>
                        <a:t>1</a:t>
                      </a:r>
                    </a:p>
                  </a:txBody>
                  <a:tcPr marL="25298" marR="25298" marT="12649" marB="12649" anchor="ctr"/>
                </a:tc>
                <a:extLst>
                  <a:ext uri="{0D108BD9-81ED-4DB2-BD59-A6C34878D82A}">
                    <a16:rowId xmlns:a16="http://schemas.microsoft.com/office/drawing/2014/main" val="1721327287"/>
                  </a:ext>
                </a:extLst>
              </a:tr>
              <a:tr h="101194">
                <a:tc>
                  <a:txBody>
                    <a:bodyPr/>
                    <a:lstStyle/>
                    <a:p>
                      <a:pPr>
                        <a:buNone/>
                      </a:pPr>
                      <a:r>
                        <a:rPr lang="en-US" sz="1100" b="1"/>
                        <a:t>read</a:t>
                      </a:r>
                      <a:endParaRPr lang="en-US" sz="1100"/>
                    </a:p>
                  </a:txBody>
                  <a:tcPr marL="25298" marR="25298" marT="12649" marB="12649" anchor="ctr"/>
                </a:tc>
                <a:tc>
                  <a:txBody>
                    <a:bodyPr/>
                    <a:lstStyle/>
                    <a:p>
                      <a:pPr>
                        <a:buNone/>
                      </a:pPr>
                      <a:r>
                        <a:rPr lang="en-US" sz="1100"/>
                        <a:t>1 = read, 0 = unread</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969944297"/>
                  </a:ext>
                </a:extLst>
              </a:tr>
              <a:tr h="101194">
                <a:tc>
                  <a:txBody>
                    <a:bodyPr/>
                    <a:lstStyle/>
                    <a:p>
                      <a:pPr>
                        <a:buNone/>
                      </a:pPr>
                      <a:r>
                        <a:rPr lang="en-US" sz="1100" b="1"/>
                        <a:t>m_id</a:t>
                      </a:r>
                      <a:endParaRPr lang="en-US" sz="1100"/>
                    </a:p>
                  </a:txBody>
                  <a:tcPr marL="25298" marR="25298" marT="12649" marB="12649" anchor="ctr"/>
                </a:tc>
                <a:tc>
                  <a:txBody>
                    <a:bodyPr/>
                    <a:lstStyle/>
                    <a:p>
                      <a:pPr>
                        <a:buNone/>
                      </a:pPr>
                      <a:r>
                        <a:rPr lang="en-US" sz="1100"/>
                        <a:t>Message-ID from MMS headers</a:t>
                      </a:r>
                    </a:p>
                  </a:txBody>
                  <a:tcPr marL="25298" marR="25298" marT="12649" marB="12649" anchor="ctr"/>
                </a:tc>
                <a:tc>
                  <a:txBody>
                    <a:bodyPr/>
                    <a:lstStyle/>
                    <a:p>
                      <a:pPr>
                        <a:buNone/>
                      </a:pPr>
                      <a:r>
                        <a:rPr lang="en-US" sz="1100"/>
                        <a:t>&lt;abc123@carrier.com&gt;</a:t>
                      </a:r>
                    </a:p>
                  </a:txBody>
                  <a:tcPr marL="25298" marR="25298" marT="12649" marB="12649" anchor="ctr"/>
                </a:tc>
                <a:extLst>
                  <a:ext uri="{0D108BD9-81ED-4DB2-BD59-A6C34878D82A}">
                    <a16:rowId xmlns:a16="http://schemas.microsoft.com/office/drawing/2014/main" val="965278733"/>
                  </a:ext>
                </a:extLst>
              </a:tr>
              <a:tr h="101194">
                <a:tc>
                  <a:txBody>
                    <a:bodyPr/>
                    <a:lstStyle/>
                    <a:p>
                      <a:pPr>
                        <a:buNone/>
                      </a:pPr>
                      <a:r>
                        <a:rPr lang="en-US" sz="1100" b="1"/>
                        <a:t>sub</a:t>
                      </a:r>
                      <a:endParaRPr lang="en-US" sz="1100"/>
                    </a:p>
                  </a:txBody>
                  <a:tcPr marL="25298" marR="25298" marT="12649" marB="12649" anchor="ctr"/>
                </a:tc>
                <a:tc>
                  <a:txBody>
                    <a:bodyPr/>
                    <a:lstStyle/>
                    <a:p>
                      <a:pPr>
                        <a:buNone/>
                      </a:pPr>
                      <a:r>
                        <a:rPr lang="en-GB" sz="1100"/>
                        <a:t>Subject (encoded, may be null)</a:t>
                      </a:r>
                    </a:p>
                  </a:txBody>
                  <a:tcPr marL="25298" marR="25298" marT="12649" marB="12649" anchor="ctr"/>
                </a:tc>
                <a:tc>
                  <a:txBody>
                    <a:bodyPr/>
                    <a:lstStyle/>
                    <a:p>
                      <a:pPr>
                        <a:buNone/>
                      </a:pPr>
                      <a:r>
                        <a:rPr lang="en-US" sz="1100"/>
                        <a:t>“Photo”</a:t>
                      </a:r>
                    </a:p>
                  </a:txBody>
                  <a:tcPr marL="25298" marR="25298" marT="12649" marB="12649" anchor="ctr"/>
                </a:tc>
                <a:extLst>
                  <a:ext uri="{0D108BD9-81ED-4DB2-BD59-A6C34878D82A}">
                    <a16:rowId xmlns:a16="http://schemas.microsoft.com/office/drawing/2014/main" val="3451710209"/>
                  </a:ext>
                </a:extLst>
              </a:tr>
              <a:tr h="101194">
                <a:tc>
                  <a:txBody>
                    <a:bodyPr/>
                    <a:lstStyle/>
                    <a:p>
                      <a:pPr>
                        <a:buNone/>
                      </a:pPr>
                      <a:r>
                        <a:rPr lang="en-US" sz="1100" b="1"/>
                        <a:t>sub_cs</a:t>
                      </a:r>
                      <a:endParaRPr lang="en-US" sz="1100"/>
                    </a:p>
                  </a:txBody>
                  <a:tcPr marL="25298" marR="25298" marT="12649" marB="12649" anchor="ctr"/>
                </a:tc>
                <a:tc>
                  <a:txBody>
                    <a:bodyPr/>
                    <a:lstStyle/>
                    <a:p>
                      <a:pPr>
                        <a:buNone/>
                      </a:pPr>
                      <a:r>
                        <a:rPr lang="en-US" sz="1100"/>
                        <a:t>Character set for subject</a:t>
                      </a:r>
                    </a:p>
                  </a:txBody>
                  <a:tcPr marL="25298" marR="25298" marT="12649" marB="12649" anchor="ctr"/>
                </a:tc>
                <a:tc>
                  <a:txBody>
                    <a:bodyPr/>
                    <a:lstStyle/>
                    <a:p>
                      <a:pPr>
                        <a:buNone/>
                      </a:pPr>
                      <a:r>
                        <a:rPr lang="en-US" sz="1100" dirty="0"/>
                        <a:t>106</a:t>
                      </a:r>
                    </a:p>
                  </a:txBody>
                  <a:tcPr marL="25298" marR="25298" marT="12649" marB="12649" anchor="ctr"/>
                </a:tc>
                <a:extLst>
                  <a:ext uri="{0D108BD9-81ED-4DB2-BD59-A6C34878D82A}">
                    <a16:rowId xmlns:a16="http://schemas.microsoft.com/office/drawing/2014/main" val="1711094179"/>
                  </a:ext>
                </a:extLst>
              </a:tr>
              <a:tr h="177089">
                <a:tc>
                  <a:txBody>
                    <a:bodyPr/>
                    <a:lstStyle/>
                    <a:p>
                      <a:pPr>
                        <a:buNone/>
                      </a:pPr>
                      <a:r>
                        <a:rPr lang="en-US" sz="1100" b="1"/>
                        <a:t>ct_t</a:t>
                      </a:r>
                      <a:endParaRPr lang="en-US" sz="1100"/>
                    </a:p>
                  </a:txBody>
                  <a:tcPr marL="25298" marR="25298" marT="12649" marB="12649" anchor="ctr"/>
                </a:tc>
                <a:tc>
                  <a:txBody>
                    <a:bodyPr/>
                    <a:lstStyle/>
                    <a:p>
                      <a:pPr>
                        <a:buNone/>
                      </a:pPr>
                      <a:r>
                        <a:rPr lang="en-GB" sz="1100"/>
                        <a:t>Content type (MIME type of whole MMS)</a:t>
                      </a:r>
                    </a:p>
                  </a:txBody>
                  <a:tcPr marL="25298" marR="25298" marT="12649" marB="12649" anchor="ctr"/>
                </a:tc>
                <a:tc>
                  <a:txBody>
                    <a:bodyPr/>
                    <a:lstStyle/>
                    <a:p>
                      <a:pPr>
                        <a:buNone/>
                      </a:pPr>
                      <a:r>
                        <a:rPr lang="en-US" sz="1100"/>
                        <a:t>“application/vnd.wap.multipart.related”</a:t>
                      </a:r>
                    </a:p>
                  </a:txBody>
                  <a:tcPr marL="25298" marR="25298" marT="12649" marB="12649" anchor="ctr"/>
                </a:tc>
                <a:extLst>
                  <a:ext uri="{0D108BD9-81ED-4DB2-BD59-A6C34878D82A}">
                    <a16:rowId xmlns:a16="http://schemas.microsoft.com/office/drawing/2014/main" val="1274125061"/>
                  </a:ext>
                </a:extLst>
              </a:tr>
              <a:tr h="101194">
                <a:tc>
                  <a:txBody>
                    <a:bodyPr/>
                    <a:lstStyle/>
                    <a:p>
                      <a:pPr>
                        <a:buNone/>
                      </a:pPr>
                      <a:r>
                        <a:rPr lang="en-US" sz="1100" b="1"/>
                        <a:t>ct_l</a:t>
                      </a:r>
                      <a:endParaRPr lang="en-US" sz="1100"/>
                    </a:p>
                  </a:txBody>
                  <a:tcPr marL="25298" marR="25298" marT="12649" marB="12649" anchor="ctr"/>
                </a:tc>
                <a:tc>
                  <a:txBody>
                    <a:bodyPr/>
                    <a:lstStyle/>
                    <a:p>
                      <a:pPr>
                        <a:buNone/>
                      </a:pPr>
                      <a:r>
                        <a:rPr lang="en-US" sz="1100"/>
                        <a:t>Content location</a:t>
                      </a:r>
                    </a:p>
                  </a:txBody>
                  <a:tcPr marL="25298" marR="25298" marT="12649" marB="12649" anchor="ctr"/>
                </a:tc>
                <a:tc>
                  <a:txBody>
                    <a:bodyPr/>
                    <a:lstStyle/>
                    <a:p>
                      <a:pPr>
                        <a:buNone/>
                      </a:pPr>
                      <a:r>
                        <a:rPr lang="en-US" sz="1100"/>
                        <a:t>“mms1234.dat”</a:t>
                      </a:r>
                    </a:p>
                  </a:txBody>
                  <a:tcPr marL="25298" marR="25298" marT="12649" marB="12649" anchor="ctr"/>
                </a:tc>
                <a:extLst>
                  <a:ext uri="{0D108BD9-81ED-4DB2-BD59-A6C34878D82A}">
                    <a16:rowId xmlns:a16="http://schemas.microsoft.com/office/drawing/2014/main" val="810877675"/>
                  </a:ext>
                </a:extLst>
              </a:tr>
              <a:tr h="177089">
                <a:tc>
                  <a:txBody>
                    <a:bodyPr/>
                    <a:lstStyle/>
                    <a:p>
                      <a:pPr>
                        <a:buNone/>
                      </a:pPr>
                      <a:r>
                        <a:rPr lang="en-US" sz="1100" b="1"/>
                        <a:t>exp</a:t>
                      </a:r>
                      <a:endParaRPr lang="en-US" sz="1100"/>
                    </a:p>
                  </a:txBody>
                  <a:tcPr marL="25298" marR="25298" marT="12649" marB="12649" anchor="ctr"/>
                </a:tc>
                <a:tc>
                  <a:txBody>
                    <a:bodyPr/>
                    <a:lstStyle/>
                    <a:p>
                      <a:pPr>
                        <a:buNone/>
                      </a:pPr>
                      <a:r>
                        <a:rPr lang="en-GB" sz="1100"/>
                        <a:t>Expiry time (in seconds since epoch)</a:t>
                      </a:r>
                    </a:p>
                  </a:txBody>
                  <a:tcPr marL="25298" marR="25298" marT="12649" marB="12649" anchor="ctr"/>
                </a:tc>
                <a:tc>
                  <a:txBody>
                    <a:bodyPr/>
                    <a:lstStyle/>
                    <a:p>
                      <a:pPr>
                        <a:buNone/>
                      </a:pPr>
                      <a:r>
                        <a:rPr lang="en-US" sz="1100" dirty="0"/>
                        <a:t>1698000000</a:t>
                      </a:r>
                    </a:p>
                  </a:txBody>
                  <a:tcPr marL="25298" marR="25298" marT="12649" marB="12649" anchor="ctr"/>
                </a:tc>
                <a:extLst>
                  <a:ext uri="{0D108BD9-81ED-4DB2-BD59-A6C34878D82A}">
                    <a16:rowId xmlns:a16="http://schemas.microsoft.com/office/drawing/2014/main" val="4272688609"/>
                  </a:ext>
                </a:extLst>
              </a:tr>
              <a:tr h="101194">
                <a:tc>
                  <a:txBody>
                    <a:bodyPr/>
                    <a:lstStyle/>
                    <a:p>
                      <a:pPr>
                        <a:buNone/>
                      </a:pPr>
                      <a:r>
                        <a:rPr lang="en-US" sz="1100" b="1"/>
                        <a:t>m_cls</a:t>
                      </a:r>
                      <a:endParaRPr lang="en-US" sz="1100"/>
                    </a:p>
                  </a:txBody>
                  <a:tcPr marL="25298" marR="25298" marT="12649" marB="12649" anchor="ctr"/>
                </a:tc>
                <a:tc>
                  <a:txBody>
                    <a:bodyPr/>
                    <a:lstStyle/>
                    <a:p>
                      <a:pPr>
                        <a:buNone/>
                      </a:pPr>
                      <a:r>
                        <a:rPr lang="en-US" sz="1100"/>
                        <a:t>Message class</a:t>
                      </a:r>
                    </a:p>
                  </a:txBody>
                  <a:tcPr marL="25298" marR="25298" marT="12649" marB="12649" anchor="ctr"/>
                </a:tc>
                <a:tc>
                  <a:txBody>
                    <a:bodyPr/>
                    <a:lstStyle/>
                    <a:p>
                      <a:pPr>
                        <a:buNone/>
                      </a:pPr>
                      <a:r>
                        <a:rPr lang="en-US" sz="1100"/>
                        <a:t>“personal”, “advertisement”, etc.</a:t>
                      </a:r>
                    </a:p>
                  </a:txBody>
                  <a:tcPr marL="25298" marR="25298" marT="12649" marB="12649" anchor="ctr"/>
                </a:tc>
                <a:extLst>
                  <a:ext uri="{0D108BD9-81ED-4DB2-BD59-A6C34878D82A}">
                    <a16:rowId xmlns:a16="http://schemas.microsoft.com/office/drawing/2014/main" val="4252439748"/>
                  </a:ext>
                </a:extLst>
              </a:tr>
              <a:tr h="404776">
                <a:tc>
                  <a:txBody>
                    <a:bodyPr/>
                    <a:lstStyle/>
                    <a:p>
                      <a:pPr>
                        <a:buNone/>
                      </a:pPr>
                      <a:r>
                        <a:rPr lang="en-US" sz="1100" b="1">
                          <a:highlight>
                            <a:srgbClr val="FFFF00"/>
                          </a:highlight>
                        </a:rPr>
                        <a:t>m_type</a:t>
                      </a:r>
                      <a:endParaRPr lang="en-US" sz="1100">
                        <a:highlight>
                          <a:srgbClr val="FFFF00"/>
                        </a:highlight>
                      </a:endParaRPr>
                    </a:p>
                  </a:txBody>
                  <a:tcPr marL="25298" marR="25298" marT="12649" marB="12649" anchor="ctr"/>
                </a:tc>
                <a:tc>
                  <a:txBody>
                    <a:bodyPr/>
                    <a:lstStyle/>
                    <a:p>
                      <a:pPr>
                        <a:buNone/>
                      </a:pPr>
                      <a:r>
                        <a:rPr lang="en-US" sz="1100" dirty="0">
                          <a:highlight>
                            <a:srgbClr val="FFFF00"/>
                          </a:highlight>
                        </a:rPr>
                        <a:t>Message type:128 = send request 132 = retrieve confirmation 130 = delivery indication134 = notification indication, etc.</a:t>
                      </a:r>
                    </a:p>
                  </a:txBody>
                  <a:tcPr marL="25298" marR="25298" marT="12649" marB="12649" anchor="ctr"/>
                </a:tc>
                <a:tc>
                  <a:txBody>
                    <a:bodyPr/>
                    <a:lstStyle/>
                    <a:p>
                      <a:pPr>
                        <a:buNone/>
                      </a:pPr>
                      <a:r>
                        <a:rPr lang="en-US" sz="1100" dirty="0">
                          <a:highlight>
                            <a:srgbClr val="FFFF00"/>
                          </a:highlight>
                        </a:rPr>
                        <a:t>132</a:t>
                      </a:r>
                    </a:p>
                  </a:txBody>
                  <a:tcPr marL="25298" marR="25298" marT="12649" marB="12649" anchor="ctr"/>
                </a:tc>
                <a:extLst>
                  <a:ext uri="{0D108BD9-81ED-4DB2-BD59-A6C34878D82A}">
                    <a16:rowId xmlns:a16="http://schemas.microsoft.com/office/drawing/2014/main" val="770536148"/>
                  </a:ext>
                </a:extLst>
              </a:tr>
              <a:tr h="101194">
                <a:tc>
                  <a:txBody>
                    <a:bodyPr/>
                    <a:lstStyle/>
                    <a:p>
                      <a:pPr>
                        <a:buNone/>
                      </a:pPr>
                      <a:r>
                        <a:rPr lang="en-US" sz="1100" b="1"/>
                        <a:t>v</a:t>
                      </a:r>
                      <a:endParaRPr lang="en-US" sz="1100"/>
                    </a:p>
                  </a:txBody>
                  <a:tcPr marL="25298" marR="25298" marT="12649" marB="12649" anchor="ctr"/>
                </a:tc>
                <a:tc>
                  <a:txBody>
                    <a:bodyPr/>
                    <a:lstStyle/>
                    <a:p>
                      <a:pPr>
                        <a:buNone/>
                      </a:pPr>
                      <a:r>
                        <a:rPr lang="en-US" sz="1100"/>
                        <a:t>MMS version</a:t>
                      </a:r>
                    </a:p>
                  </a:txBody>
                  <a:tcPr marL="25298" marR="25298" marT="12649" marB="12649" anchor="ctr"/>
                </a:tc>
                <a:tc>
                  <a:txBody>
                    <a:bodyPr/>
                    <a:lstStyle/>
                    <a:p>
                      <a:pPr>
                        <a:buNone/>
                      </a:pPr>
                      <a:r>
                        <a:rPr lang="en-US" sz="1100" dirty="0"/>
                        <a:t>18</a:t>
                      </a:r>
                    </a:p>
                  </a:txBody>
                  <a:tcPr marL="25298" marR="25298" marT="12649" marB="12649" anchor="ctr"/>
                </a:tc>
                <a:extLst>
                  <a:ext uri="{0D108BD9-81ED-4DB2-BD59-A6C34878D82A}">
                    <a16:rowId xmlns:a16="http://schemas.microsoft.com/office/drawing/2014/main" val="3282997933"/>
                  </a:ext>
                </a:extLst>
              </a:tr>
              <a:tr h="101194">
                <a:tc>
                  <a:txBody>
                    <a:bodyPr/>
                    <a:lstStyle/>
                    <a:p>
                      <a:pPr>
                        <a:buNone/>
                      </a:pPr>
                      <a:r>
                        <a:rPr lang="en-US" sz="1100" b="1"/>
                        <a:t>m_size</a:t>
                      </a:r>
                      <a:endParaRPr lang="en-US" sz="1100"/>
                    </a:p>
                  </a:txBody>
                  <a:tcPr marL="25298" marR="25298" marT="12649" marB="12649" anchor="ctr"/>
                </a:tc>
                <a:tc>
                  <a:txBody>
                    <a:bodyPr/>
                    <a:lstStyle/>
                    <a:p>
                      <a:pPr>
                        <a:buNone/>
                      </a:pPr>
                      <a:r>
                        <a:rPr lang="en-US" sz="1100"/>
                        <a:t>Total message size (bytes)</a:t>
                      </a:r>
                    </a:p>
                  </a:txBody>
                  <a:tcPr marL="25298" marR="25298" marT="12649" marB="12649" anchor="ctr"/>
                </a:tc>
                <a:tc>
                  <a:txBody>
                    <a:bodyPr/>
                    <a:lstStyle/>
                    <a:p>
                      <a:pPr>
                        <a:buNone/>
                      </a:pPr>
                      <a:r>
                        <a:rPr lang="en-US" sz="1100"/>
                        <a:t>10240</a:t>
                      </a:r>
                    </a:p>
                  </a:txBody>
                  <a:tcPr marL="25298" marR="25298" marT="12649" marB="12649" anchor="ctr"/>
                </a:tc>
                <a:extLst>
                  <a:ext uri="{0D108BD9-81ED-4DB2-BD59-A6C34878D82A}">
                    <a16:rowId xmlns:a16="http://schemas.microsoft.com/office/drawing/2014/main" val="2182370889"/>
                  </a:ext>
                </a:extLst>
              </a:tr>
              <a:tr h="177089">
                <a:tc>
                  <a:txBody>
                    <a:bodyPr/>
                    <a:lstStyle/>
                    <a:p>
                      <a:pPr>
                        <a:buNone/>
                      </a:pPr>
                      <a:r>
                        <a:rPr lang="en-US" sz="1100" b="1"/>
                        <a:t>pri</a:t>
                      </a:r>
                      <a:endParaRPr lang="en-US" sz="1100"/>
                    </a:p>
                  </a:txBody>
                  <a:tcPr marL="25298" marR="25298" marT="12649" marB="12649" anchor="ctr"/>
                </a:tc>
                <a:tc>
                  <a:txBody>
                    <a:bodyPr/>
                    <a:lstStyle/>
                    <a:p>
                      <a:pPr>
                        <a:buNone/>
                      </a:pPr>
                      <a:r>
                        <a:rPr lang="en-GB" sz="1100"/>
                        <a:t>Priority: 129 = low, 130 = normal, 131 = high</a:t>
                      </a:r>
                    </a:p>
                  </a:txBody>
                  <a:tcPr marL="25298" marR="25298" marT="12649" marB="12649" anchor="ctr"/>
                </a:tc>
                <a:tc>
                  <a:txBody>
                    <a:bodyPr/>
                    <a:lstStyle/>
                    <a:p>
                      <a:pPr>
                        <a:buNone/>
                      </a:pPr>
                      <a:r>
                        <a:rPr lang="en-US" sz="1100"/>
                        <a:t>130</a:t>
                      </a:r>
                    </a:p>
                  </a:txBody>
                  <a:tcPr marL="25298" marR="25298" marT="12649" marB="12649" anchor="ctr"/>
                </a:tc>
                <a:extLst>
                  <a:ext uri="{0D108BD9-81ED-4DB2-BD59-A6C34878D82A}">
                    <a16:rowId xmlns:a16="http://schemas.microsoft.com/office/drawing/2014/main" val="1873483118"/>
                  </a:ext>
                </a:extLst>
              </a:tr>
              <a:tr h="101194">
                <a:tc>
                  <a:txBody>
                    <a:bodyPr/>
                    <a:lstStyle/>
                    <a:p>
                      <a:pPr>
                        <a:buNone/>
                      </a:pPr>
                      <a:r>
                        <a:rPr lang="en-US" sz="1100" b="1"/>
                        <a:t>rr</a:t>
                      </a:r>
                      <a:endParaRPr lang="en-US" sz="1100"/>
                    </a:p>
                  </a:txBody>
                  <a:tcPr marL="25298" marR="25298" marT="12649" marB="12649" anchor="ctr"/>
                </a:tc>
                <a:tc>
                  <a:txBody>
                    <a:bodyPr/>
                    <a:lstStyle/>
                    <a:p>
                      <a:pPr>
                        <a:buNone/>
                      </a:pPr>
                      <a:r>
                        <a:rPr lang="en-GB" sz="1100"/>
                        <a:t>Read report requested (1=yes)</a:t>
                      </a:r>
                    </a:p>
                  </a:txBody>
                  <a:tcPr marL="25298" marR="25298" marT="12649" marB="12649" anchor="ctr"/>
                </a:tc>
                <a:tc>
                  <a:txBody>
                    <a:bodyPr/>
                    <a:lstStyle/>
                    <a:p>
                      <a:pPr>
                        <a:buNone/>
                      </a:pPr>
                      <a:r>
                        <a:rPr lang="en-US" sz="1100"/>
                        <a:t>0</a:t>
                      </a:r>
                    </a:p>
                  </a:txBody>
                  <a:tcPr marL="25298" marR="25298" marT="12649" marB="12649" anchor="ctr"/>
                </a:tc>
                <a:extLst>
                  <a:ext uri="{0D108BD9-81ED-4DB2-BD59-A6C34878D82A}">
                    <a16:rowId xmlns:a16="http://schemas.microsoft.com/office/drawing/2014/main" val="2730109541"/>
                  </a:ext>
                </a:extLst>
              </a:tr>
              <a:tr h="101194">
                <a:tc>
                  <a:txBody>
                    <a:bodyPr/>
                    <a:lstStyle/>
                    <a:p>
                      <a:pPr>
                        <a:buNone/>
                      </a:pPr>
                      <a:r>
                        <a:rPr lang="en-US" sz="1100" b="1"/>
                        <a:t>rpt_a</a:t>
                      </a:r>
                      <a:endParaRPr lang="en-US" sz="1100"/>
                    </a:p>
                  </a:txBody>
                  <a:tcPr marL="25298" marR="25298" marT="12649" marB="12649" anchor="ctr"/>
                </a:tc>
                <a:tc>
                  <a:txBody>
                    <a:bodyPr/>
                    <a:lstStyle/>
                    <a:p>
                      <a:pPr>
                        <a:buNone/>
                      </a:pPr>
                      <a:r>
                        <a:rPr lang="en-US" sz="1100"/>
                        <a:t>Report allowed</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317737556"/>
                  </a:ext>
                </a:extLst>
              </a:tr>
              <a:tr h="101194">
                <a:tc>
                  <a:txBody>
                    <a:bodyPr/>
                    <a:lstStyle/>
                    <a:p>
                      <a:pPr>
                        <a:buNone/>
                      </a:pPr>
                      <a:r>
                        <a:rPr lang="en-US" sz="1100" b="1"/>
                        <a:t>resp_st</a:t>
                      </a:r>
                      <a:endParaRPr lang="en-US" sz="1100"/>
                    </a:p>
                  </a:txBody>
                  <a:tcPr marL="25298" marR="25298" marT="12649" marB="12649" anchor="ctr"/>
                </a:tc>
                <a:tc>
                  <a:txBody>
                    <a:bodyPr/>
                    <a:lstStyle/>
                    <a:p>
                      <a:pPr>
                        <a:buNone/>
                      </a:pPr>
                      <a:r>
                        <a:rPr lang="en-US" sz="1100"/>
                        <a:t>Response status</a:t>
                      </a:r>
                    </a:p>
                  </a:txBody>
                  <a:tcPr marL="25298" marR="25298" marT="12649" marB="12649" anchor="ctr"/>
                </a:tc>
                <a:tc>
                  <a:txBody>
                    <a:bodyPr/>
                    <a:lstStyle/>
                    <a:p>
                      <a:pPr>
                        <a:buNone/>
                      </a:pPr>
                      <a:r>
                        <a:rPr lang="en-US" sz="1100"/>
                        <a:t>128</a:t>
                      </a:r>
                    </a:p>
                  </a:txBody>
                  <a:tcPr marL="25298" marR="25298" marT="12649" marB="12649" anchor="ctr"/>
                </a:tc>
                <a:extLst>
                  <a:ext uri="{0D108BD9-81ED-4DB2-BD59-A6C34878D82A}">
                    <a16:rowId xmlns:a16="http://schemas.microsoft.com/office/drawing/2014/main" val="296175643"/>
                  </a:ext>
                </a:extLst>
              </a:tr>
              <a:tr h="101194">
                <a:tc>
                  <a:txBody>
                    <a:bodyPr/>
                    <a:lstStyle/>
                    <a:p>
                      <a:pPr>
                        <a:buNone/>
                      </a:pPr>
                      <a:r>
                        <a:rPr lang="en-US" sz="1100" b="1"/>
                        <a:t>st</a:t>
                      </a:r>
                      <a:endParaRPr lang="en-US" sz="1100"/>
                    </a:p>
                  </a:txBody>
                  <a:tcPr marL="25298" marR="25298" marT="12649" marB="12649" anchor="ctr"/>
                </a:tc>
                <a:tc>
                  <a:txBody>
                    <a:bodyPr/>
                    <a:lstStyle/>
                    <a:p>
                      <a:pPr>
                        <a:buNone/>
                      </a:pPr>
                      <a:r>
                        <a:rPr lang="en-US" sz="1100"/>
                        <a:t>Message sending status</a:t>
                      </a:r>
                    </a:p>
                  </a:txBody>
                  <a:tcPr marL="25298" marR="25298" marT="12649" marB="12649" anchor="ctr"/>
                </a:tc>
                <a:tc>
                  <a:txBody>
                    <a:bodyPr/>
                    <a:lstStyle/>
                    <a:p>
                      <a:pPr>
                        <a:buNone/>
                      </a:pPr>
                      <a:r>
                        <a:rPr lang="en-US" sz="1100"/>
                        <a:t>128</a:t>
                      </a:r>
                    </a:p>
                  </a:txBody>
                  <a:tcPr marL="25298" marR="25298" marT="12649" marB="12649" anchor="ctr"/>
                </a:tc>
                <a:extLst>
                  <a:ext uri="{0D108BD9-81ED-4DB2-BD59-A6C34878D82A}">
                    <a16:rowId xmlns:a16="http://schemas.microsoft.com/office/drawing/2014/main" val="4083391798"/>
                  </a:ext>
                </a:extLst>
              </a:tr>
              <a:tr h="101194">
                <a:tc>
                  <a:txBody>
                    <a:bodyPr/>
                    <a:lstStyle/>
                    <a:p>
                      <a:pPr>
                        <a:buNone/>
                      </a:pPr>
                      <a:r>
                        <a:rPr lang="en-US" sz="1100" b="1"/>
                        <a:t>tr_id</a:t>
                      </a:r>
                      <a:endParaRPr lang="en-US" sz="1100"/>
                    </a:p>
                  </a:txBody>
                  <a:tcPr marL="25298" marR="25298" marT="12649" marB="12649" anchor="ctr"/>
                </a:tc>
                <a:tc>
                  <a:txBody>
                    <a:bodyPr/>
                    <a:lstStyle/>
                    <a:p>
                      <a:pPr>
                        <a:buNone/>
                      </a:pPr>
                      <a:r>
                        <a:rPr lang="en-US" sz="1100"/>
                        <a:t>Transaction ID (carrier ID)</a:t>
                      </a:r>
                    </a:p>
                  </a:txBody>
                  <a:tcPr marL="25298" marR="25298" marT="12649" marB="12649" anchor="ctr"/>
                </a:tc>
                <a:tc>
                  <a:txBody>
                    <a:bodyPr/>
                    <a:lstStyle/>
                    <a:p>
                      <a:pPr>
                        <a:buNone/>
                      </a:pPr>
                      <a:r>
                        <a:rPr lang="en-US" sz="1100"/>
                        <a:t>“T123456789”</a:t>
                      </a:r>
                    </a:p>
                  </a:txBody>
                  <a:tcPr marL="25298" marR="25298" marT="12649" marB="12649" anchor="ctr"/>
                </a:tc>
                <a:extLst>
                  <a:ext uri="{0D108BD9-81ED-4DB2-BD59-A6C34878D82A}">
                    <a16:rowId xmlns:a16="http://schemas.microsoft.com/office/drawing/2014/main" val="1902561689"/>
                  </a:ext>
                </a:extLst>
              </a:tr>
              <a:tr h="101194">
                <a:tc>
                  <a:txBody>
                    <a:bodyPr/>
                    <a:lstStyle/>
                    <a:p>
                      <a:pPr>
                        <a:buNone/>
                      </a:pPr>
                      <a:r>
                        <a:rPr lang="en-US" sz="1100" b="1"/>
                        <a:t>retr_st</a:t>
                      </a:r>
                      <a:endParaRPr lang="en-US" sz="1100"/>
                    </a:p>
                  </a:txBody>
                  <a:tcPr marL="25298" marR="25298" marT="12649" marB="12649" anchor="ctr"/>
                </a:tc>
                <a:tc>
                  <a:txBody>
                    <a:bodyPr/>
                    <a:lstStyle/>
                    <a:p>
                      <a:pPr>
                        <a:buNone/>
                      </a:pPr>
                      <a:r>
                        <a:rPr lang="en-US" sz="1100"/>
                        <a:t>Retrieval status</a:t>
                      </a:r>
                    </a:p>
                  </a:txBody>
                  <a:tcPr marL="25298" marR="25298" marT="12649" marB="12649" anchor="ctr"/>
                </a:tc>
                <a:tc>
                  <a:txBody>
                    <a:bodyPr/>
                    <a:lstStyle/>
                    <a:p>
                      <a:pPr>
                        <a:buNone/>
                      </a:pPr>
                      <a:r>
                        <a:rPr lang="en-US" sz="1100" dirty="0"/>
                        <a:t>128</a:t>
                      </a:r>
                    </a:p>
                  </a:txBody>
                  <a:tcPr marL="25298" marR="25298" marT="12649" marB="12649" anchor="ctr"/>
                </a:tc>
                <a:extLst>
                  <a:ext uri="{0D108BD9-81ED-4DB2-BD59-A6C34878D82A}">
                    <a16:rowId xmlns:a16="http://schemas.microsoft.com/office/drawing/2014/main" val="3651310684"/>
                  </a:ext>
                </a:extLst>
              </a:tr>
              <a:tr h="101194">
                <a:tc>
                  <a:txBody>
                    <a:bodyPr/>
                    <a:lstStyle/>
                    <a:p>
                      <a:pPr>
                        <a:buNone/>
                      </a:pPr>
                      <a:r>
                        <a:rPr lang="en-US" sz="1100" b="1"/>
                        <a:t>retr_txt</a:t>
                      </a:r>
                      <a:endParaRPr lang="en-US" sz="1100"/>
                    </a:p>
                  </a:txBody>
                  <a:tcPr marL="25298" marR="25298" marT="12649" marB="12649" anchor="ctr"/>
                </a:tc>
                <a:tc>
                  <a:txBody>
                    <a:bodyPr/>
                    <a:lstStyle/>
                    <a:p>
                      <a:pPr>
                        <a:buNone/>
                      </a:pPr>
                      <a:r>
                        <a:rPr lang="en-US" sz="1100"/>
                        <a:t>Retrieval text</a:t>
                      </a:r>
                    </a:p>
                  </a:txBody>
                  <a:tcPr marL="25298" marR="25298" marT="12649" marB="12649" anchor="ctr"/>
                </a:tc>
                <a:tc>
                  <a:txBody>
                    <a:bodyPr/>
                    <a:lstStyle/>
                    <a:p>
                      <a:pPr>
                        <a:buNone/>
                      </a:pPr>
                      <a:r>
                        <a:rPr lang="en-US" sz="1100"/>
                        <a:t>“Download message”</a:t>
                      </a:r>
                    </a:p>
                  </a:txBody>
                  <a:tcPr marL="25298" marR="25298" marT="12649" marB="12649" anchor="ctr"/>
                </a:tc>
                <a:extLst>
                  <a:ext uri="{0D108BD9-81ED-4DB2-BD59-A6C34878D82A}">
                    <a16:rowId xmlns:a16="http://schemas.microsoft.com/office/drawing/2014/main" val="316732289"/>
                  </a:ext>
                </a:extLst>
              </a:tr>
              <a:tr h="101194">
                <a:tc>
                  <a:txBody>
                    <a:bodyPr/>
                    <a:lstStyle/>
                    <a:p>
                      <a:pPr>
                        <a:buNone/>
                      </a:pPr>
                      <a:r>
                        <a:rPr lang="en-US" sz="1100" b="1"/>
                        <a:t>retr_txt_cs</a:t>
                      </a:r>
                      <a:endParaRPr lang="en-US" sz="1100"/>
                    </a:p>
                  </a:txBody>
                  <a:tcPr marL="25298" marR="25298" marT="12649" marB="12649" anchor="ctr"/>
                </a:tc>
                <a:tc>
                  <a:txBody>
                    <a:bodyPr/>
                    <a:lstStyle/>
                    <a:p>
                      <a:pPr>
                        <a:buNone/>
                      </a:pPr>
                      <a:r>
                        <a:rPr lang="en-US" sz="1100"/>
                        <a:t>Char set for retrieval text</a:t>
                      </a:r>
                    </a:p>
                  </a:txBody>
                  <a:tcPr marL="25298" marR="25298" marT="12649" marB="12649" anchor="ctr"/>
                </a:tc>
                <a:tc>
                  <a:txBody>
                    <a:bodyPr/>
                    <a:lstStyle/>
                    <a:p>
                      <a:pPr>
                        <a:buNone/>
                      </a:pPr>
                      <a:r>
                        <a:rPr lang="en-US" sz="1100"/>
                        <a:t>106</a:t>
                      </a:r>
                    </a:p>
                  </a:txBody>
                  <a:tcPr marL="25298" marR="25298" marT="12649" marB="12649" anchor="ctr"/>
                </a:tc>
                <a:extLst>
                  <a:ext uri="{0D108BD9-81ED-4DB2-BD59-A6C34878D82A}">
                    <a16:rowId xmlns:a16="http://schemas.microsoft.com/office/drawing/2014/main" val="2150908613"/>
                  </a:ext>
                </a:extLst>
              </a:tr>
              <a:tr h="101194">
                <a:tc>
                  <a:txBody>
                    <a:bodyPr/>
                    <a:lstStyle/>
                    <a:p>
                      <a:pPr>
                        <a:buNone/>
                      </a:pPr>
                      <a:r>
                        <a:rPr lang="en-US" sz="1100" b="1"/>
                        <a:t>d_tm</a:t>
                      </a:r>
                      <a:endParaRPr lang="en-US" sz="1100"/>
                    </a:p>
                  </a:txBody>
                  <a:tcPr marL="25298" marR="25298" marT="12649" marB="12649" anchor="ctr"/>
                </a:tc>
                <a:tc>
                  <a:txBody>
                    <a:bodyPr/>
                    <a:lstStyle/>
                    <a:p>
                      <a:pPr>
                        <a:buNone/>
                      </a:pPr>
                      <a:r>
                        <a:rPr lang="en-GB" sz="1100"/>
                        <a:t>Delivery time (sec since epoch)</a:t>
                      </a:r>
                    </a:p>
                  </a:txBody>
                  <a:tcPr marL="25298" marR="25298" marT="12649" marB="12649" anchor="ctr"/>
                </a:tc>
                <a:tc>
                  <a:txBody>
                    <a:bodyPr/>
                    <a:lstStyle/>
                    <a:p>
                      <a:pPr>
                        <a:buNone/>
                      </a:pPr>
                      <a:r>
                        <a:rPr lang="en-US" sz="1100"/>
                        <a:t>1697571700</a:t>
                      </a:r>
                    </a:p>
                  </a:txBody>
                  <a:tcPr marL="25298" marR="25298" marT="12649" marB="12649" anchor="ctr"/>
                </a:tc>
                <a:extLst>
                  <a:ext uri="{0D108BD9-81ED-4DB2-BD59-A6C34878D82A}">
                    <a16:rowId xmlns:a16="http://schemas.microsoft.com/office/drawing/2014/main" val="3407961855"/>
                  </a:ext>
                </a:extLst>
              </a:tr>
              <a:tr h="101194">
                <a:tc>
                  <a:txBody>
                    <a:bodyPr/>
                    <a:lstStyle/>
                    <a:p>
                      <a:pPr>
                        <a:buNone/>
                      </a:pPr>
                      <a:r>
                        <a:rPr lang="en-US" sz="1100" b="1"/>
                        <a:t>d_rpt</a:t>
                      </a:r>
                      <a:endParaRPr lang="en-US" sz="1100"/>
                    </a:p>
                  </a:txBody>
                  <a:tcPr marL="25298" marR="25298" marT="12649" marB="12649" anchor="ctr"/>
                </a:tc>
                <a:tc>
                  <a:txBody>
                    <a:bodyPr/>
                    <a:lstStyle/>
                    <a:p>
                      <a:pPr>
                        <a:buNone/>
                      </a:pPr>
                      <a:r>
                        <a:rPr lang="en-GB" sz="1100"/>
                        <a:t>Delivery report requested (1=yes)</a:t>
                      </a:r>
                    </a:p>
                  </a:txBody>
                  <a:tcPr marL="25298" marR="25298" marT="12649" marB="12649" anchor="ctr"/>
                </a:tc>
                <a:tc>
                  <a:txBody>
                    <a:bodyPr/>
                    <a:lstStyle/>
                    <a:p>
                      <a:pPr>
                        <a:buNone/>
                      </a:pPr>
                      <a:r>
                        <a:rPr lang="en-US" sz="1100"/>
                        <a:t>0</a:t>
                      </a:r>
                    </a:p>
                  </a:txBody>
                  <a:tcPr marL="25298" marR="25298" marT="12649" marB="12649" anchor="ctr"/>
                </a:tc>
                <a:extLst>
                  <a:ext uri="{0D108BD9-81ED-4DB2-BD59-A6C34878D82A}">
                    <a16:rowId xmlns:a16="http://schemas.microsoft.com/office/drawing/2014/main" val="411629647"/>
                  </a:ext>
                </a:extLst>
              </a:tr>
              <a:tr h="101194">
                <a:tc>
                  <a:txBody>
                    <a:bodyPr/>
                    <a:lstStyle/>
                    <a:p>
                      <a:pPr>
                        <a:buNone/>
                      </a:pPr>
                      <a:r>
                        <a:rPr lang="en-US" sz="1100" b="1"/>
                        <a:t>locked</a:t>
                      </a:r>
                      <a:endParaRPr lang="en-US" sz="1100"/>
                    </a:p>
                  </a:txBody>
                  <a:tcPr marL="25298" marR="25298" marT="12649" marB="12649" anchor="ctr"/>
                </a:tc>
                <a:tc>
                  <a:txBody>
                    <a:bodyPr/>
                    <a:lstStyle/>
                    <a:p>
                      <a:pPr>
                        <a:buNone/>
                      </a:pPr>
                      <a:r>
                        <a:rPr lang="en-US" sz="1100"/>
                        <a:t>1 = locked (protected)</a:t>
                      </a:r>
                    </a:p>
                  </a:txBody>
                  <a:tcPr marL="25298" marR="25298" marT="12649" marB="12649" anchor="ctr"/>
                </a:tc>
                <a:tc>
                  <a:txBody>
                    <a:bodyPr/>
                    <a:lstStyle/>
                    <a:p>
                      <a:pPr>
                        <a:buNone/>
                      </a:pPr>
                      <a:r>
                        <a:rPr lang="en-US" sz="1100" dirty="0"/>
                        <a:t>0</a:t>
                      </a:r>
                    </a:p>
                  </a:txBody>
                  <a:tcPr marL="25298" marR="25298" marT="12649" marB="12649" anchor="ctr"/>
                </a:tc>
                <a:extLst>
                  <a:ext uri="{0D108BD9-81ED-4DB2-BD59-A6C34878D82A}">
                    <a16:rowId xmlns:a16="http://schemas.microsoft.com/office/drawing/2014/main" val="2885883446"/>
                  </a:ext>
                </a:extLst>
              </a:tr>
              <a:tr h="101194">
                <a:tc>
                  <a:txBody>
                    <a:bodyPr/>
                    <a:lstStyle/>
                    <a:p>
                      <a:pPr>
                        <a:buNone/>
                      </a:pPr>
                      <a:r>
                        <a:rPr lang="en-US" sz="1100" b="1"/>
                        <a:t>seen</a:t>
                      </a:r>
                      <a:endParaRPr lang="en-US" sz="1100"/>
                    </a:p>
                  </a:txBody>
                  <a:tcPr marL="25298" marR="25298" marT="12649" marB="12649" anchor="ctr"/>
                </a:tc>
                <a:tc>
                  <a:txBody>
                    <a:bodyPr/>
                    <a:lstStyle/>
                    <a:p>
                      <a:pPr>
                        <a:buNone/>
                      </a:pPr>
                      <a:r>
                        <a:rPr lang="en-US" sz="1100"/>
                        <a:t>1 = seen, 0 = unseen</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092360355"/>
                  </a:ext>
                </a:extLst>
              </a:tr>
              <a:tr h="101194">
                <a:tc>
                  <a:txBody>
                    <a:bodyPr/>
                    <a:lstStyle/>
                    <a:p>
                      <a:pPr>
                        <a:buNone/>
                      </a:pPr>
                      <a:r>
                        <a:rPr lang="en-US" sz="1100" b="1"/>
                        <a:t>creator</a:t>
                      </a:r>
                      <a:endParaRPr lang="en-US" sz="1100"/>
                    </a:p>
                  </a:txBody>
                  <a:tcPr marL="25298" marR="25298" marT="12649" marB="12649" anchor="ctr"/>
                </a:tc>
                <a:tc>
                  <a:txBody>
                    <a:bodyPr/>
                    <a:lstStyle/>
                    <a:p>
                      <a:pPr>
                        <a:buNone/>
                      </a:pPr>
                      <a:r>
                        <a:rPr lang="en-US" sz="1100"/>
                        <a:t>App that created message</a:t>
                      </a:r>
                    </a:p>
                  </a:txBody>
                  <a:tcPr marL="25298" marR="25298" marT="12649" marB="12649" anchor="ctr"/>
                </a:tc>
                <a:tc>
                  <a:txBody>
                    <a:bodyPr/>
                    <a:lstStyle/>
                    <a:p>
                      <a:pPr>
                        <a:buNone/>
                      </a:pPr>
                      <a:r>
                        <a:rPr lang="en-US" sz="1100"/>
                        <a:t>“com.android.mms”</a:t>
                      </a:r>
                    </a:p>
                  </a:txBody>
                  <a:tcPr marL="25298" marR="25298" marT="12649" marB="12649" anchor="ctr"/>
                </a:tc>
                <a:extLst>
                  <a:ext uri="{0D108BD9-81ED-4DB2-BD59-A6C34878D82A}">
                    <a16:rowId xmlns:a16="http://schemas.microsoft.com/office/drawing/2014/main" val="1152798873"/>
                  </a:ext>
                </a:extLst>
              </a:tr>
              <a:tr h="101194">
                <a:tc>
                  <a:txBody>
                    <a:bodyPr/>
                    <a:lstStyle/>
                    <a:p>
                      <a:pPr>
                        <a:buNone/>
                      </a:pPr>
                      <a:r>
                        <a:rPr lang="en-US" sz="1100" b="1"/>
                        <a:t>text_only</a:t>
                      </a:r>
                      <a:endParaRPr lang="en-US" sz="1100"/>
                    </a:p>
                  </a:txBody>
                  <a:tcPr marL="25298" marR="25298" marT="12649" marB="12649" anchor="ctr"/>
                </a:tc>
                <a:tc>
                  <a:txBody>
                    <a:bodyPr/>
                    <a:lstStyle/>
                    <a:p>
                      <a:pPr>
                        <a:buNone/>
                      </a:pPr>
                      <a:r>
                        <a:rPr lang="en-US" sz="1100"/>
                        <a:t>1 = text-only message</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587806081"/>
                  </a:ext>
                </a:extLst>
              </a:tr>
              <a:tr h="101194">
                <a:tc>
                  <a:txBody>
                    <a:bodyPr/>
                    <a:lstStyle/>
                    <a:p>
                      <a:pPr>
                        <a:buNone/>
                      </a:pPr>
                      <a:r>
                        <a:rPr lang="en-US" sz="1100" b="1"/>
                        <a:t>sub_id</a:t>
                      </a:r>
                      <a:endParaRPr lang="en-US" sz="1100"/>
                    </a:p>
                  </a:txBody>
                  <a:tcPr marL="25298" marR="25298" marT="12649" marB="12649" anchor="ctr"/>
                </a:tc>
                <a:tc>
                  <a:txBody>
                    <a:bodyPr/>
                    <a:lstStyle/>
                    <a:p>
                      <a:pPr>
                        <a:buNone/>
                      </a:pPr>
                      <a:r>
                        <a:rPr lang="en-US" sz="1100"/>
                        <a:t>SIM card ID</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3328833384"/>
                  </a:ext>
                </a:extLst>
              </a:tr>
              <a:tr h="101194">
                <a:tc>
                  <a:txBody>
                    <a:bodyPr/>
                    <a:lstStyle/>
                    <a:p>
                      <a:pPr>
                        <a:buNone/>
                      </a:pPr>
                      <a:r>
                        <a:rPr lang="en-US" sz="1100" b="1"/>
                        <a:t>msg_id</a:t>
                      </a:r>
                      <a:endParaRPr lang="en-US" sz="1100"/>
                    </a:p>
                  </a:txBody>
                  <a:tcPr marL="25298" marR="25298" marT="12649" marB="12649" anchor="ctr"/>
                </a:tc>
                <a:tc>
                  <a:txBody>
                    <a:bodyPr/>
                    <a:lstStyle/>
                    <a:p>
                      <a:pPr>
                        <a:buNone/>
                      </a:pPr>
                      <a:r>
                        <a:rPr lang="en-US" sz="1100"/>
                        <a:t>Internal message ID</a:t>
                      </a:r>
                    </a:p>
                  </a:txBody>
                  <a:tcPr marL="25298" marR="25298" marT="12649" marB="12649" anchor="ctr"/>
                </a:tc>
                <a:tc>
                  <a:txBody>
                    <a:bodyPr/>
                    <a:lstStyle/>
                    <a:p>
                      <a:pPr>
                        <a:buNone/>
                      </a:pPr>
                      <a:r>
                        <a:rPr lang="en-US" sz="1100" dirty="0"/>
                        <a:t>“123456”</a:t>
                      </a:r>
                    </a:p>
                  </a:txBody>
                  <a:tcPr marL="25298" marR="25298" marT="12649" marB="12649" anchor="ctr"/>
                </a:tc>
                <a:extLst>
                  <a:ext uri="{0D108BD9-81ED-4DB2-BD59-A6C34878D82A}">
                    <a16:rowId xmlns:a16="http://schemas.microsoft.com/office/drawing/2014/main" val="2312057001"/>
                  </a:ext>
                </a:extLst>
              </a:tr>
            </a:tbl>
          </a:graphicData>
        </a:graphic>
      </p:graphicFrame>
    </p:spTree>
    <p:extLst>
      <p:ext uri="{BB962C8B-B14F-4D97-AF65-F5344CB8AC3E}">
        <p14:creationId xmlns:p14="http://schemas.microsoft.com/office/powerpoint/2010/main" val="1754893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7F16B-1C66-8E3A-93D0-BBF12153AEAF}"/>
              </a:ext>
            </a:extLst>
          </p:cNvPr>
          <p:cNvPicPr>
            <a:picLocks noChangeAspect="1"/>
          </p:cNvPicPr>
          <p:nvPr/>
        </p:nvPicPr>
        <p:blipFill>
          <a:blip r:embed="rId3"/>
          <a:stretch>
            <a:fillRect/>
          </a:stretch>
        </p:blipFill>
        <p:spPr>
          <a:xfrm>
            <a:off x="703067" y="2524557"/>
            <a:ext cx="10719313" cy="2761176"/>
          </a:xfrm>
          <a:prstGeom prst="rect">
            <a:avLst/>
          </a:prstGeom>
        </p:spPr>
      </p:pic>
      <p:sp>
        <p:nvSpPr>
          <p:cNvPr id="12" name="TextBox 11">
            <a:extLst>
              <a:ext uri="{FF2B5EF4-FFF2-40B4-BE49-F238E27FC236}">
                <a16:creationId xmlns:a16="http://schemas.microsoft.com/office/drawing/2014/main" id="{1E9C9375-3569-B8BA-32F7-2307B0D1A0FA}"/>
              </a:ext>
            </a:extLst>
          </p:cNvPr>
          <p:cNvSpPr txBox="1"/>
          <p:nvPr/>
        </p:nvSpPr>
        <p:spPr>
          <a:xfrm>
            <a:off x="703067" y="1035461"/>
            <a:ext cx="10609836" cy="1200329"/>
          </a:xfrm>
          <a:prstGeom prst="rect">
            <a:avLst/>
          </a:prstGeom>
          <a:noFill/>
        </p:spPr>
        <p:txBody>
          <a:bodyPr wrap="square">
            <a:spAutoFit/>
          </a:bodyPr>
          <a:lstStyle/>
          <a:p>
            <a:pPr marL="285750" indent="-285750">
              <a:buFont typeface="Arial" panose="020B0604020202020204" pitchFamily="34" charset="0"/>
              <a:buChar char="•"/>
            </a:pPr>
            <a:r>
              <a:rPr lang="en-US" b="1" dirty="0" err="1"/>
              <a:t>thread_id</a:t>
            </a:r>
            <a:r>
              <a:rPr lang="en-US" b="1" dirty="0"/>
              <a:t>:  </a:t>
            </a:r>
            <a:r>
              <a:rPr lang="en-GB" dirty="0"/>
              <a:t>Organizes messages into conversations. For example, all messages with </a:t>
            </a:r>
            <a:r>
              <a:rPr lang="en-GB" dirty="0" err="1"/>
              <a:t>thread_id</a:t>
            </a:r>
            <a:r>
              <a:rPr lang="en-GB" dirty="0"/>
              <a:t> 17 belong to the same conversation.</a:t>
            </a:r>
          </a:p>
          <a:p>
            <a:pPr marL="285750" indent="-285750">
              <a:buFont typeface="Arial" panose="020B0604020202020204" pitchFamily="34" charset="0"/>
              <a:buChar char="•"/>
            </a:pPr>
            <a:r>
              <a:rPr lang="en-US" b="1" dirty="0" err="1">
                <a:solidFill>
                  <a:srgbClr val="FF0000"/>
                </a:solidFill>
              </a:rPr>
              <a:t>msg_box</a:t>
            </a:r>
            <a:r>
              <a:rPr lang="en-US" dirty="0"/>
              <a:t>: </a:t>
            </a:r>
            <a:r>
              <a:rPr lang="en-GB" dirty="0" err="1"/>
              <a:t>msg_box</a:t>
            </a:r>
            <a:r>
              <a:rPr lang="en-GB" dirty="0"/>
              <a:t> </a:t>
            </a:r>
            <a:r>
              <a:rPr lang="en-GB" dirty="0">
                <a:solidFill>
                  <a:srgbClr val="FF0000"/>
                </a:solidFill>
              </a:rPr>
              <a:t>1 </a:t>
            </a:r>
            <a:r>
              <a:rPr lang="en-GB" dirty="0"/>
              <a:t>are incoming MMS messages.</a:t>
            </a:r>
          </a:p>
          <a:p>
            <a:pPr marL="285750" indent="-285750">
              <a:buFont typeface="Arial" panose="020B0604020202020204" pitchFamily="34" charset="0"/>
              <a:buChar char="•"/>
            </a:pPr>
            <a:r>
              <a:rPr lang="en-US" b="1" dirty="0" err="1">
                <a:solidFill>
                  <a:srgbClr val="FF0000"/>
                </a:solidFill>
              </a:rPr>
              <a:t>m_type</a:t>
            </a:r>
            <a:r>
              <a:rPr lang="en-US" dirty="0"/>
              <a:t>: message retrieved </a:t>
            </a:r>
            <a:r>
              <a:rPr lang="en-GB" dirty="0">
                <a:solidFill>
                  <a:srgbClr val="FF0000"/>
                </a:solidFill>
              </a:rPr>
              <a:t>132</a:t>
            </a:r>
            <a:endParaRPr lang="en-GB" dirty="0"/>
          </a:p>
        </p:txBody>
      </p:sp>
      <p:sp>
        <p:nvSpPr>
          <p:cNvPr id="2" name="Rectangle 1">
            <a:extLst>
              <a:ext uri="{FF2B5EF4-FFF2-40B4-BE49-F238E27FC236}">
                <a16:creationId xmlns:a16="http://schemas.microsoft.com/office/drawing/2014/main" id="{366C7342-4FEF-893C-0874-E5D493FC38CA}"/>
              </a:ext>
            </a:extLst>
          </p:cNvPr>
          <p:cNvSpPr/>
          <p:nvPr/>
        </p:nvSpPr>
        <p:spPr>
          <a:xfrm>
            <a:off x="773888" y="3738282"/>
            <a:ext cx="10648492"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F3E9F-C08A-3127-4F8E-CB51A6FC6699}"/>
              </a:ext>
            </a:extLst>
          </p:cNvPr>
          <p:cNvSpPr/>
          <p:nvPr/>
        </p:nvSpPr>
        <p:spPr>
          <a:xfrm>
            <a:off x="791814" y="4220144"/>
            <a:ext cx="10648492"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64A902-294A-B3F9-C611-9DC2799F565B}"/>
              </a:ext>
            </a:extLst>
          </p:cNvPr>
          <p:cNvSpPr/>
          <p:nvPr/>
        </p:nvSpPr>
        <p:spPr>
          <a:xfrm>
            <a:off x="798538" y="4684062"/>
            <a:ext cx="10648492" cy="5468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42A7A746-9AD0-1DFC-D27A-2251EFA4DC2D}"/>
                  </a:ext>
                </a:extLst>
              </p14:cNvPr>
              <p14:cNvContentPartPr/>
              <p14:nvPr/>
            </p14:nvContentPartPr>
            <p14:xfrm>
              <a:off x="10167463" y="3738208"/>
              <a:ext cx="262080" cy="206640"/>
            </p14:xfrm>
          </p:contentPart>
        </mc:Choice>
        <mc:Fallback>
          <p:pic>
            <p:nvPicPr>
              <p:cNvPr id="6" name="Ink 5">
                <a:extLst>
                  <a:ext uri="{FF2B5EF4-FFF2-40B4-BE49-F238E27FC236}">
                    <a16:creationId xmlns:a16="http://schemas.microsoft.com/office/drawing/2014/main" id="{42A7A746-9AD0-1DFC-D27A-2251EFA4DC2D}"/>
                  </a:ext>
                </a:extLst>
              </p:cNvPr>
              <p:cNvPicPr/>
              <p:nvPr/>
            </p:nvPicPr>
            <p:blipFill>
              <a:blip r:embed="rId5"/>
              <a:stretch>
                <a:fillRect/>
              </a:stretch>
            </p:blipFill>
            <p:spPr>
              <a:xfrm>
                <a:off x="10161343" y="3732088"/>
                <a:ext cx="2743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DF3BA980-EA50-5C62-1CEF-5E5589CB0177}"/>
                  </a:ext>
                </a:extLst>
              </p14:cNvPr>
              <p14:cNvContentPartPr/>
              <p14:nvPr/>
            </p14:nvContentPartPr>
            <p14:xfrm>
              <a:off x="10199863" y="4226368"/>
              <a:ext cx="283680" cy="198720"/>
            </p14:xfrm>
          </p:contentPart>
        </mc:Choice>
        <mc:Fallback>
          <p:pic>
            <p:nvPicPr>
              <p:cNvPr id="7" name="Ink 6">
                <a:extLst>
                  <a:ext uri="{FF2B5EF4-FFF2-40B4-BE49-F238E27FC236}">
                    <a16:creationId xmlns:a16="http://schemas.microsoft.com/office/drawing/2014/main" id="{DF3BA980-EA50-5C62-1CEF-5E5589CB0177}"/>
                  </a:ext>
                </a:extLst>
              </p:cNvPr>
              <p:cNvPicPr/>
              <p:nvPr/>
            </p:nvPicPr>
            <p:blipFill>
              <a:blip r:embed="rId7"/>
              <a:stretch>
                <a:fillRect/>
              </a:stretch>
            </p:blipFill>
            <p:spPr>
              <a:xfrm>
                <a:off x="10193743" y="4220248"/>
                <a:ext cx="2959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6D367420-6CC6-2824-CE99-101B0D3F2A63}"/>
                  </a:ext>
                </a:extLst>
              </p14:cNvPr>
              <p14:cNvContentPartPr/>
              <p14:nvPr/>
            </p14:nvContentPartPr>
            <p14:xfrm>
              <a:off x="10179703" y="4702288"/>
              <a:ext cx="317880" cy="575280"/>
            </p14:xfrm>
          </p:contentPart>
        </mc:Choice>
        <mc:Fallback>
          <p:pic>
            <p:nvPicPr>
              <p:cNvPr id="8" name="Ink 7">
                <a:extLst>
                  <a:ext uri="{FF2B5EF4-FFF2-40B4-BE49-F238E27FC236}">
                    <a16:creationId xmlns:a16="http://schemas.microsoft.com/office/drawing/2014/main" id="{6D367420-6CC6-2824-CE99-101B0D3F2A63}"/>
                  </a:ext>
                </a:extLst>
              </p:cNvPr>
              <p:cNvPicPr/>
              <p:nvPr/>
            </p:nvPicPr>
            <p:blipFill>
              <a:blip r:embed="rId9"/>
              <a:stretch>
                <a:fillRect/>
              </a:stretch>
            </p:blipFill>
            <p:spPr>
              <a:xfrm>
                <a:off x="10173583" y="4696168"/>
                <a:ext cx="330120" cy="587520"/>
              </a:xfrm>
              <a:prstGeom prst="rect">
                <a:avLst/>
              </a:prstGeom>
            </p:spPr>
          </p:pic>
        </mc:Fallback>
      </mc:AlternateContent>
      <p:grpSp>
        <p:nvGrpSpPr>
          <p:cNvPr id="13" name="Group 12">
            <a:extLst>
              <a:ext uri="{FF2B5EF4-FFF2-40B4-BE49-F238E27FC236}">
                <a16:creationId xmlns:a16="http://schemas.microsoft.com/office/drawing/2014/main" id="{2BFD7C0A-C282-AFE2-5C06-CE49D77507C2}"/>
              </a:ext>
            </a:extLst>
          </p:cNvPr>
          <p:cNvGrpSpPr/>
          <p:nvPr/>
        </p:nvGrpSpPr>
        <p:grpSpPr>
          <a:xfrm>
            <a:off x="2972863" y="1888888"/>
            <a:ext cx="7244640" cy="1904400"/>
            <a:chOff x="3039416" y="3247041"/>
            <a:chExt cx="7244640" cy="1904400"/>
          </a:xfrm>
        </p:grpSpPr>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8DAAD15F-6985-F2D2-1CC2-8AAA6363888D}"/>
                    </a:ext>
                  </a:extLst>
                </p14:cNvPr>
                <p14:cNvContentPartPr/>
                <p14:nvPr/>
              </p14:nvContentPartPr>
              <p14:xfrm>
                <a:off x="3039416" y="3247041"/>
                <a:ext cx="2166480" cy="485280"/>
              </p14:xfrm>
            </p:contentPart>
          </mc:Choice>
          <mc:Fallback>
            <p:pic>
              <p:nvPicPr>
                <p:cNvPr id="9" name="Ink 8">
                  <a:extLst>
                    <a:ext uri="{FF2B5EF4-FFF2-40B4-BE49-F238E27FC236}">
                      <a16:creationId xmlns:a16="http://schemas.microsoft.com/office/drawing/2014/main" id="{8DAAD15F-6985-F2D2-1CC2-8AAA6363888D}"/>
                    </a:ext>
                  </a:extLst>
                </p:cNvPr>
                <p:cNvPicPr/>
                <p:nvPr/>
              </p:nvPicPr>
              <p:blipFill>
                <a:blip r:embed="rId11"/>
                <a:stretch>
                  <a:fillRect/>
                </a:stretch>
              </p:blipFill>
              <p:spPr>
                <a:xfrm>
                  <a:off x="3033296" y="3240921"/>
                  <a:ext cx="2178720" cy="497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8D854A16-6E23-CF92-C835-1F5A5DDA7EF5}"/>
                    </a:ext>
                  </a:extLst>
                </p14:cNvPr>
                <p14:cNvContentPartPr/>
                <p14:nvPr/>
              </p14:nvContentPartPr>
              <p14:xfrm>
                <a:off x="5284376" y="3441801"/>
                <a:ext cx="4999680" cy="1709640"/>
              </p14:xfrm>
            </p:contentPart>
          </mc:Choice>
          <mc:Fallback>
            <p:pic>
              <p:nvPicPr>
                <p:cNvPr id="10" name="Ink 9">
                  <a:extLst>
                    <a:ext uri="{FF2B5EF4-FFF2-40B4-BE49-F238E27FC236}">
                      <a16:creationId xmlns:a16="http://schemas.microsoft.com/office/drawing/2014/main" id="{8D854A16-6E23-CF92-C835-1F5A5DDA7EF5}"/>
                    </a:ext>
                  </a:extLst>
                </p:cNvPr>
                <p:cNvPicPr/>
                <p:nvPr/>
              </p:nvPicPr>
              <p:blipFill>
                <a:blip r:embed="rId13"/>
                <a:stretch>
                  <a:fillRect/>
                </a:stretch>
              </p:blipFill>
              <p:spPr>
                <a:xfrm>
                  <a:off x="5278256" y="3435681"/>
                  <a:ext cx="5011920" cy="1721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6CD02CCB-CBB3-45E1-E70F-F4EBE16D5FFF}"/>
                    </a:ext>
                  </a:extLst>
                </p14:cNvPr>
                <p14:cNvContentPartPr/>
                <p14:nvPr/>
              </p14:nvContentPartPr>
              <p14:xfrm>
                <a:off x="10183976" y="4961721"/>
                <a:ext cx="88920" cy="179280"/>
              </p14:xfrm>
            </p:contentPart>
          </mc:Choice>
          <mc:Fallback>
            <p:pic>
              <p:nvPicPr>
                <p:cNvPr id="11" name="Ink 10">
                  <a:extLst>
                    <a:ext uri="{FF2B5EF4-FFF2-40B4-BE49-F238E27FC236}">
                      <a16:creationId xmlns:a16="http://schemas.microsoft.com/office/drawing/2014/main" id="{6CD02CCB-CBB3-45E1-E70F-F4EBE16D5FFF}"/>
                    </a:ext>
                  </a:extLst>
                </p:cNvPr>
                <p:cNvPicPr/>
                <p:nvPr/>
              </p:nvPicPr>
              <p:blipFill>
                <a:blip r:embed="rId15"/>
                <a:stretch>
                  <a:fillRect/>
                </a:stretch>
              </p:blipFill>
              <p:spPr>
                <a:xfrm>
                  <a:off x="10177856" y="4955601"/>
                  <a:ext cx="101160" cy="191520"/>
                </a:xfrm>
                <a:prstGeom prst="rect">
                  <a:avLst/>
                </a:prstGeom>
              </p:spPr>
            </p:pic>
          </mc:Fallback>
        </mc:AlternateContent>
      </p:grpSp>
      <p:sp>
        <p:nvSpPr>
          <p:cNvPr id="14" name="TextBox 13">
            <a:extLst>
              <a:ext uri="{FF2B5EF4-FFF2-40B4-BE49-F238E27FC236}">
                <a16:creationId xmlns:a16="http://schemas.microsoft.com/office/drawing/2014/main" id="{980E77BA-B231-C815-0DCF-C3DD7898AC17}"/>
              </a:ext>
            </a:extLst>
          </p:cNvPr>
          <p:cNvSpPr txBox="1"/>
          <p:nvPr/>
        </p:nvSpPr>
        <p:spPr>
          <a:xfrm>
            <a:off x="8129503" y="2141585"/>
            <a:ext cx="2166480" cy="307777"/>
          </a:xfrm>
          <a:prstGeom prst="rect">
            <a:avLst/>
          </a:prstGeom>
          <a:noFill/>
        </p:spPr>
        <p:txBody>
          <a:bodyPr wrap="square" rtlCol="0">
            <a:spAutoFit/>
          </a:bodyPr>
          <a:lstStyle/>
          <a:p>
            <a:r>
              <a:rPr lang="en-US" sz="1400" dirty="0">
                <a:solidFill>
                  <a:srgbClr val="FF0000"/>
                </a:solidFill>
              </a:rPr>
              <a:t>downloaded mms</a:t>
            </a:r>
          </a:p>
        </p:txBody>
      </p:sp>
      <p:sp>
        <p:nvSpPr>
          <p:cNvPr id="15" name="TextBox 14">
            <a:extLst>
              <a:ext uri="{FF2B5EF4-FFF2-40B4-BE49-F238E27FC236}">
                <a16:creationId xmlns:a16="http://schemas.microsoft.com/office/drawing/2014/main" id="{DC27E393-02A1-9C30-7E1F-77643F7C0B90}"/>
              </a:ext>
            </a:extLst>
          </p:cNvPr>
          <p:cNvSpPr txBox="1"/>
          <p:nvPr/>
        </p:nvSpPr>
        <p:spPr>
          <a:xfrm>
            <a:off x="703067" y="5637873"/>
            <a:ext cx="5662448" cy="369332"/>
          </a:xfrm>
          <a:prstGeom prst="rect">
            <a:avLst/>
          </a:prstGeom>
          <a:noFill/>
        </p:spPr>
        <p:txBody>
          <a:bodyPr wrap="none" rtlCol="0">
            <a:spAutoFit/>
          </a:bodyPr>
          <a:lstStyle/>
          <a:p>
            <a:r>
              <a:rPr lang="en-US" dirty="0"/>
              <a:t>Conclusion: there are four messages in the inbox: </a:t>
            </a:r>
            <a:r>
              <a:rPr lang="en-US" dirty="0">
                <a:solidFill>
                  <a:srgbClr val="FF0000"/>
                </a:solidFill>
              </a:rPr>
              <a:t>2, 4, 6, 7</a:t>
            </a:r>
          </a:p>
        </p:txBody>
      </p:sp>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015BC921-6078-193D-C4D0-8BDFA55FF4E0}"/>
                  </a:ext>
                </a:extLst>
              </p14:cNvPr>
              <p14:cNvContentPartPr/>
              <p14:nvPr/>
            </p14:nvContentPartPr>
            <p14:xfrm>
              <a:off x="1110536" y="3751031"/>
              <a:ext cx="214920" cy="156960"/>
            </p14:xfrm>
          </p:contentPart>
        </mc:Choice>
        <mc:Fallback>
          <p:pic>
            <p:nvPicPr>
              <p:cNvPr id="16" name="Ink 15">
                <a:extLst>
                  <a:ext uri="{FF2B5EF4-FFF2-40B4-BE49-F238E27FC236}">
                    <a16:creationId xmlns:a16="http://schemas.microsoft.com/office/drawing/2014/main" id="{015BC921-6078-193D-C4D0-8BDFA55FF4E0}"/>
                  </a:ext>
                </a:extLst>
              </p:cNvPr>
              <p:cNvPicPr/>
              <p:nvPr/>
            </p:nvPicPr>
            <p:blipFill>
              <a:blip r:embed="rId17"/>
              <a:stretch>
                <a:fillRect/>
              </a:stretch>
            </p:blipFill>
            <p:spPr>
              <a:xfrm>
                <a:off x="1104416" y="3744911"/>
                <a:ext cx="2271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F5D45417-9934-9E01-52E0-6574B48C64C4}"/>
                  </a:ext>
                </a:extLst>
              </p14:cNvPr>
              <p14:cNvContentPartPr/>
              <p14:nvPr/>
            </p14:nvContentPartPr>
            <p14:xfrm>
              <a:off x="1155176" y="4263671"/>
              <a:ext cx="141840" cy="128160"/>
            </p14:xfrm>
          </p:contentPart>
        </mc:Choice>
        <mc:Fallback>
          <p:pic>
            <p:nvPicPr>
              <p:cNvPr id="17" name="Ink 16">
                <a:extLst>
                  <a:ext uri="{FF2B5EF4-FFF2-40B4-BE49-F238E27FC236}">
                    <a16:creationId xmlns:a16="http://schemas.microsoft.com/office/drawing/2014/main" id="{F5D45417-9934-9E01-52E0-6574B48C64C4}"/>
                  </a:ext>
                </a:extLst>
              </p:cNvPr>
              <p:cNvPicPr/>
              <p:nvPr/>
            </p:nvPicPr>
            <p:blipFill>
              <a:blip r:embed="rId19"/>
              <a:stretch>
                <a:fillRect/>
              </a:stretch>
            </p:blipFill>
            <p:spPr>
              <a:xfrm>
                <a:off x="1149056" y="4257551"/>
                <a:ext cx="1540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92A78814-E0ED-DA6B-D29F-B84254F2E036}"/>
                  </a:ext>
                </a:extLst>
              </p14:cNvPr>
              <p14:cNvContentPartPr/>
              <p14:nvPr/>
            </p14:nvContentPartPr>
            <p14:xfrm>
              <a:off x="1115216" y="4753271"/>
              <a:ext cx="243720" cy="464400"/>
            </p14:xfrm>
          </p:contentPart>
        </mc:Choice>
        <mc:Fallback>
          <p:pic>
            <p:nvPicPr>
              <p:cNvPr id="19" name="Ink 18">
                <a:extLst>
                  <a:ext uri="{FF2B5EF4-FFF2-40B4-BE49-F238E27FC236}">
                    <a16:creationId xmlns:a16="http://schemas.microsoft.com/office/drawing/2014/main" id="{92A78814-E0ED-DA6B-D29F-B84254F2E036}"/>
                  </a:ext>
                </a:extLst>
              </p:cNvPr>
              <p:cNvPicPr/>
              <p:nvPr/>
            </p:nvPicPr>
            <p:blipFill>
              <a:blip r:embed="rId21"/>
              <a:stretch>
                <a:fillRect/>
              </a:stretch>
            </p:blipFill>
            <p:spPr>
              <a:xfrm>
                <a:off x="1109096" y="4747151"/>
                <a:ext cx="255960" cy="476640"/>
              </a:xfrm>
              <a:prstGeom prst="rect">
                <a:avLst/>
              </a:prstGeom>
            </p:spPr>
          </p:pic>
        </mc:Fallback>
      </mc:AlternateContent>
      <p:grpSp>
        <p:nvGrpSpPr>
          <p:cNvPr id="35" name="Group 34">
            <a:extLst>
              <a:ext uri="{FF2B5EF4-FFF2-40B4-BE49-F238E27FC236}">
                <a16:creationId xmlns:a16="http://schemas.microsoft.com/office/drawing/2014/main" id="{C879B282-01AC-340E-F85A-A1C809A6A413}"/>
              </a:ext>
            </a:extLst>
          </p:cNvPr>
          <p:cNvGrpSpPr/>
          <p:nvPr/>
        </p:nvGrpSpPr>
        <p:grpSpPr>
          <a:xfrm>
            <a:off x="1344536" y="3818711"/>
            <a:ext cx="4542840" cy="1864080"/>
            <a:chOff x="1344536" y="3818711"/>
            <a:chExt cx="4542840" cy="1864080"/>
          </a:xfrm>
        </p:grpSpPr>
        <mc:AlternateContent xmlns:mc="http://schemas.openxmlformats.org/markup-compatibility/2006">
          <mc:Choice xmlns:p14="http://schemas.microsoft.com/office/powerpoint/2010/main" Requires="p14">
            <p:contentPart p14:bwMode="auto" r:id="rId22">
              <p14:nvContentPartPr>
                <p14:cNvPr id="29" name="Ink 28">
                  <a:extLst>
                    <a:ext uri="{FF2B5EF4-FFF2-40B4-BE49-F238E27FC236}">
                      <a16:creationId xmlns:a16="http://schemas.microsoft.com/office/drawing/2014/main" id="{BF348F9E-1C52-16EF-5EF6-D43EFB53F38E}"/>
                    </a:ext>
                  </a:extLst>
                </p14:cNvPr>
                <p14:cNvContentPartPr/>
                <p14:nvPr/>
              </p14:nvContentPartPr>
              <p14:xfrm>
                <a:off x="1398536" y="5035511"/>
                <a:ext cx="4488840" cy="599040"/>
              </p14:xfrm>
            </p:contentPart>
          </mc:Choice>
          <mc:Fallback>
            <p:pic>
              <p:nvPicPr>
                <p:cNvPr id="29" name="Ink 28">
                  <a:extLst>
                    <a:ext uri="{FF2B5EF4-FFF2-40B4-BE49-F238E27FC236}">
                      <a16:creationId xmlns:a16="http://schemas.microsoft.com/office/drawing/2014/main" id="{BF348F9E-1C52-16EF-5EF6-D43EFB53F38E}"/>
                    </a:ext>
                  </a:extLst>
                </p:cNvPr>
                <p:cNvPicPr/>
                <p:nvPr/>
              </p:nvPicPr>
              <p:blipFill>
                <a:blip r:embed="rId23"/>
                <a:stretch>
                  <a:fillRect/>
                </a:stretch>
              </p:blipFill>
              <p:spPr>
                <a:xfrm>
                  <a:off x="1392416" y="5029391"/>
                  <a:ext cx="4501080" cy="611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0" name="Ink 29">
                  <a:extLst>
                    <a:ext uri="{FF2B5EF4-FFF2-40B4-BE49-F238E27FC236}">
                      <a16:creationId xmlns:a16="http://schemas.microsoft.com/office/drawing/2014/main" id="{6BA0910C-8246-3CB4-4237-78E572F0DC46}"/>
                    </a:ext>
                  </a:extLst>
                </p14:cNvPr>
                <p14:cNvContentPartPr/>
                <p14:nvPr/>
              </p14:nvContentPartPr>
              <p14:xfrm>
                <a:off x="5366096" y="5573711"/>
                <a:ext cx="511560" cy="109080"/>
              </p14:xfrm>
            </p:contentPart>
          </mc:Choice>
          <mc:Fallback>
            <p:pic>
              <p:nvPicPr>
                <p:cNvPr id="30" name="Ink 29">
                  <a:extLst>
                    <a:ext uri="{FF2B5EF4-FFF2-40B4-BE49-F238E27FC236}">
                      <a16:creationId xmlns:a16="http://schemas.microsoft.com/office/drawing/2014/main" id="{6BA0910C-8246-3CB4-4237-78E572F0DC46}"/>
                    </a:ext>
                  </a:extLst>
                </p:cNvPr>
                <p:cNvPicPr/>
                <p:nvPr/>
              </p:nvPicPr>
              <p:blipFill>
                <a:blip r:embed="rId25"/>
                <a:stretch>
                  <a:fillRect/>
                </a:stretch>
              </p:blipFill>
              <p:spPr>
                <a:xfrm>
                  <a:off x="5359976" y="5567591"/>
                  <a:ext cx="5238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2" name="Ink 31">
                  <a:extLst>
                    <a:ext uri="{FF2B5EF4-FFF2-40B4-BE49-F238E27FC236}">
                      <a16:creationId xmlns:a16="http://schemas.microsoft.com/office/drawing/2014/main" id="{EF4A16DF-97F7-5658-2694-0F9A752BD606}"/>
                    </a:ext>
                  </a:extLst>
                </p14:cNvPr>
                <p14:cNvContentPartPr/>
                <p14:nvPr/>
              </p14:nvContentPartPr>
              <p14:xfrm>
                <a:off x="1344536" y="4356551"/>
                <a:ext cx="4349880" cy="1214280"/>
              </p14:xfrm>
            </p:contentPart>
          </mc:Choice>
          <mc:Fallback>
            <p:pic>
              <p:nvPicPr>
                <p:cNvPr id="32" name="Ink 31">
                  <a:extLst>
                    <a:ext uri="{FF2B5EF4-FFF2-40B4-BE49-F238E27FC236}">
                      <a16:creationId xmlns:a16="http://schemas.microsoft.com/office/drawing/2014/main" id="{EF4A16DF-97F7-5658-2694-0F9A752BD606}"/>
                    </a:ext>
                  </a:extLst>
                </p:cNvPr>
                <p:cNvPicPr/>
                <p:nvPr/>
              </p:nvPicPr>
              <p:blipFill>
                <a:blip r:embed="rId27"/>
                <a:stretch>
                  <a:fillRect/>
                </a:stretch>
              </p:blipFill>
              <p:spPr>
                <a:xfrm>
                  <a:off x="1338416" y="4350431"/>
                  <a:ext cx="4362120" cy="1226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4" name="Ink 33">
                  <a:extLst>
                    <a:ext uri="{FF2B5EF4-FFF2-40B4-BE49-F238E27FC236}">
                      <a16:creationId xmlns:a16="http://schemas.microsoft.com/office/drawing/2014/main" id="{2972768F-515C-F35E-430A-07DAABE94A6A}"/>
                    </a:ext>
                  </a:extLst>
                </p14:cNvPr>
                <p14:cNvContentPartPr/>
                <p14:nvPr/>
              </p14:nvContentPartPr>
              <p14:xfrm>
                <a:off x="1357856" y="3818711"/>
                <a:ext cx="4300920" cy="1675080"/>
              </p14:xfrm>
            </p:contentPart>
          </mc:Choice>
          <mc:Fallback>
            <p:pic>
              <p:nvPicPr>
                <p:cNvPr id="34" name="Ink 33">
                  <a:extLst>
                    <a:ext uri="{FF2B5EF4-FFF2-40B4-BE49-F238E27FC236}">
                      <a16:creationId xmlns:a16="http://schemas.microsoft.com/office/drawing/2014/main" id="{2972768F-515C-F35E-430A-07DAABE94A6A}"/>
                    </a:ext>
                  </a:extLst>
                </p:cNvPr>
                <p:cNvPicPr/>
                <p:nvPr/>
              </p:nvPicPr>
              <p:blipFill>
                <a:blip r:embed="rId29"/>
                <a:stretch>
                  <a:fillRect/>
                </a:stretch>
              </p:blipFill>
              <p:spPr>
                <a:xfrm>
                  <a:off x="1351736" y="3812591"/>
                  <a:ext cx="4313160" cy="1687320"/>
                </a:xfrm>
                <a:prstGeom prst="rect">
                  <a:avLst/>
                </a:prstGeom>
              </p:spPr>
            </p:pic>
          </mc:Fallback>
        </mc:AlternateContent>
      </p:grpSp>
    </p:spTree>
    <p:extLst>
      <p:ext uri="{BB962C8B-B14F-4D97-AF65-F5344CB8AC3E}">
        <p14:creationId xmlns:p14="http://schemas.microsoft.com/office/powerpoint/2010/main" val="715880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36B0-F509-2829-17EA-FB742F504A5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279C2E-27A0-BF71-596B-3B9FCA9B051F}"/>
              </a:ext>
            </a:extLst>
          </p:cNvPr>
          <p:cNvPicPr>
            <a:picLocks noChangeAspect="1"/>
          </p:cNvPicPr>
          <p:nvPr/>
        </p:nvPicPr>
        <p:blipFill>
          <a:blip r:embed="rId3"/>
          <a:stretch>
            <a:fillRect/>
          </a:stretch>
        </p:blipFill>
        <p:spPr>
          <a:xfrm>
            <a:off x="529368" y="3253740"/>
            <a:ext cx="11133264" cy="2474058"/>
          </a:xfrm>
          <a:prstGeom prst="rect">
            <a:avLst/>
          </a:prstGeom>
        </p:spPr>
      </p:pic>
      <p:sp>
        <p:nvSpPr>
          <p:cNvPr id="3" name="TextBox 2">
            <a:extLst>
              <a:ext uri="{FF2B5EF4-FFF2-40B4-BE49-F238E27FC236}">
                <a16:creationId xmlns:a16="http://schemas.microsoft.com/office/drawing/2014/main" id="{CD7ACD3E-CC83-F865-B39B-836C898B1270}"/>
              </a:ext>
            </a:extLst>
          </p:cNvPr>
          <p:cNvSpPr txBox="1"/>
          <p:nvPr/>
        </p:nvSpPr>
        <p:spPr>
          <a:xfrm>
            <a:off x="600635" y="1869342"/>
            <a:ext cx="10416540" cy="646331"/>
          </a:xfrm>
          <a:prstGeom prst="rect">
            <a:avLst/>
          </a:prstGeom>
          <a:noFill/>
        </p:spPr>
        <p:txBody>
          <a:bodyPr wrap="square">
            <a:spAutoFit/>
          </a:bodyPr>
          <a:lstStyle/>
          <a:p>
            <a:r>
              <a:rPr lang="en-GB" b="1" dirty="0" err="1">
                <a:solidFill>
                  <a:srgbClr val="FF0000"/>
                </a:solidFill>
              </a:rPr>
              <a:t>text_only</a:t>
            </a:r>
            <a:r>
              <a:rPr lang="en-GB" b="1" dirty="0"/>
              <a:t>: </a:t>
            </a:r>
            <a:r>
              <a:rPr lang="en-GB" dirty="0"/>
              <a:t>Indicates whether the MMS message contains only text (no multimedia).0 = Contains multimedia (e.g., images, videos).1 = Text only.</a:t>
            </a:r>
            <a:endParaRPr lang="en-US"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082D14A-72A3-D19A-8E0E-9D7B0E63BCE3}"/>
                  </a:ext>
                </a:extLst>
              </p14:cNvPr>
              <p14:cNvContentPartPr/>
              <p14:nvPr/>
            </p14:nvContentPartPr>
            <p14:xfrm>
              <a:off x="589256" y="1841591"/>
              <a:ext cx="1153800" cy="446760"/>
            </p14:xfrm>
          </p:contentPart>
        </mc:Choice>
        <mc:Fallback>
          <p:pic>
            <p:nvPicPr>
              <p:cNvPr id="2" name="Ink 1">
                <a:extLst>
                  <a:ext uri="{FF2B5EF4-FFF2-40B4-BE49-F238E27FC236}">
                    <a16:creationId xmlns:a16="http://schemas.microsoft.com/office/drawing/2014/main" id="{2082D14A-72A3-D19A-8E0E-9D7B0E63BCE3}"/>
                  </a:ext>
                </a:extLst>
              </p:cNvPr>
              <p:cNvPicPr/>
              <p:nvPr/>
            </p:nvPicPr>
            <p:blipFill>
              <a:blip r:embed="rId5"/>
              <a:stretch>
                <a:fillRect/>
              </a:stretch>
            </p:blipFill>
            <p:spPr>
              <a:xfrm>
                <a:off x="583136" y="1835471"/>
                <a:ext cx="1166040" cy="459000"/>
              </a:xfrm>
              <a:prstGeom prst="rect">
                <a:avLst/>
              </a:prstGeom>
            </p:spPr>
          </p:pic>
        </mc:Fallback>
      </mc:AlternateContent>
      <p:grpSp>
        <p:nvGrpSpPr>
          <p:cNvPr id="10" name="Group 9">
            <a:extLst>
              <a:ext uri="{FF2B5EF4-FFF2-40B4-BE49-F238E27FC236}">
                <a16:creationId xmlns:a16="http://schemas.microsoft.com/office/drawing/2014/main" id="{6251B3DF-1E95-91A3-6050-CD82575921C9}"/>
              </a:ext>
            </a:extLst>
          </p:cNvPr>
          <p:cNvGrpSpPr/>
          <p:nvPr/>
        </p:nvGrpSpPr>
        <p:grpSpPr>
          <a:xfrm>
            <a:off x="1768256" y="2224631"/>
            <a:ext cx="9254880" cy="1562400"/>
            <a:chOff x="1768256" y="2224631"/>
            <a:chExt cx="9254880" cy="1562400"/>
          </a:xfrm>
        </p:grpSpPr>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B1DAD9CD-6C09-1AAF-08A8-DCFB4D056CD2}"/>
                    </a:ext>
                  </a:extLst>
                </p14:cNvPr>
                <p14:cNvContentPartPr/>
                <p14:nvPr/>
              </p14:nvContentPartPr>
              <p14:xfrm>
                <a:off x="1768256" y="2224631"/>
                <a:ext cx="9254880" cy="1308600"/>
              </p14:xfrm>
            </p:contentPart>
          </mc:Choice>
          <mc:Fallback>
            <p:pic>
              <p:nvPicPr>
                <p:cNvPr id="4" name="Ink 3">
                  <a:extLst>
                    <a:ext uri="{FF2B5EF4-FFF2-40B4-BE49-F238E27FC236}">
                      <a16:creationId xmlns:a16="http://schemas.microsoft.com/office/drawing/2014/main" id="{B1DAD9CD-6C09-1AAF-08A8-DCFB4D056CD2}"/>
                    </a:ext>
                  </a:extLst>
                </p:cNvPr>
                <p:cNvPicPr/>
                <p:nvPr/>
              </p:nvPicPr>
              <p:blipFill>
                <a:blip r:embed="rId7"/>
                <a:stretch>
                  <a:fillRect/>
                </a:stretch>
              </p:blipFill>
              <p:spPr>
                <a:xfrm>
                  <a:off x="1762136" y="2218511"/>
                  <a:ext cx="9267120" cy="1320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3D7B6E4-CAC2-D220-2990-9D0C01B300BD}"/>
                    </a:ext>
                  </a:extLst>
                </p14:cNvPr>
                <p14:cNvContentPartPr/>
                <p14:nvPr/>
              </p14:nvContentPartPr>
              <p14:xfrm>
                <a:off x="10959056" y="3596951"/>
                <a:ext cx="47880" cy="190080"/>
              </p14:xfrm>
            </p:contentPart>
          </mc:Choice>
          <mc:Fallback>
            <p:pic>
              <p:nvPicPr>
                <p:cNvPr id="5" name="Ink 4">
                  <a:extLst>
                    <a:ext uri="{FF2B5EF4-FFF2-40B4-BE49-F238E27FC236}">
                      <a16:creationId xmlns:a16="http://schemas.microsoft.com/office/drawing/2014/main" id="{B3D7B6E4-CAC2-D220-2990-9D0C01B300BD}"/>
                    </a:ext>
                  </a:extLst>
                </p:cNvPr>
                <p:cNvPicPr/>
                <p:nvPr/>
              </p:nvPicPr>
              <p:blipFill>
                <a:blip r:embed="rId9"/>
                <a:stretch>
                  <a:fillRect/>
                </a:stretch>
              </p:blipFill>
              <p:spPr>
                <a:xfrm>
                  <a:off x="10952936" y="3590831"/>
                  <a:ext cx="60120" cy="202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65BF54CD-54A8-527E-F60E-C39EBFD3310A}"/>
                  </a:ext>
                </a:extLst>
              </p14:cNvPr>
              <p14:cNvContentPartPr/>
              <p14:nvPr/>
            </p14:nvContentPartPr>
            <p14:xfrm>
              <a:off x="11019536" y="3590111"/>
              <a:ext cx="605880" cy="720"/>
            </p14:xfrm>
          </p:contentPart>
        </mc:Choice>
        <mc:Fallback>
          <p:pic>
            <p:nvPicPr>
              <p:cNvPr id="8" name="Ink 7">
                <a:extLst>
                  <a:ext uri="{FF2B5EF4-FFF2-40B4-BE49-F238E27FC236}">
                    <a16:creationId xmlns:a16="http://schemas.microsoft.com/office/drawing/2014/main" id="{65BF54CD-54A8-527E-F60E-C39EBFD3310A}"/>
                  </a:ext>
                </a:extLst>
              </p:cNvPr>
              <p:cNvPicPr/>
              <p:nvPr/>
            </p:nvPicPr>
            <p:blipFill>
              <a:blip r:embed="rId11"/>
              <a:stretch>
                <a:fillRect/>
              </a:stretch>
            </p:blipFill>
            <p:spPr>
              <a:xfrm>
                <a:off x="11013416" y="3577871"/>
                <a:ext cx="6181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B33B5980-0A95-3B1B-85C0-2357289DE290}"/>
                  </a:ext>
                </a:extLst>
              </p14:cNvPr>
              <p14:cNvContentPartPr/>
              <p14:nvPr/>
            </p14:nvContentPartPr>
            <p14:xfrm>
              <a:off x="10969136" y="3664271"/>
              <a:ext cx="615960" cy="162360"/>
            </p14:xfrm>
          </p:contentPart>
        </mc:Choice>
        <mc:Fallback>
          <p:pic>
            <p:nvPicPr>
              <p:cNvPr id="9" name="Ink 8">
                <a:extLst>
                  <a:ext uri="{FF2B5EF4-FFF2-40B4-BE49-F238E27FC236}">
                    <a16:creationId xmlns:a16="http://schemas.microsoft.com/office/drawing/2014/main" id="{B33B5980-0A95-3B1B-85C0-2357289DE290}"/>
                  </a:ext>
                </a:extLst>
              </p:cNvPr>
              <p:cNvPicPr/>
              <p:nvPr/>
            </p:nvPicPr>
            <p:blipFill>
              <a:blip r:embed="rId13"/>
              <a:stretch>
                <a:fillRect/>
              </a:stretch>
            </p:blipFill>
            <p:spPr>
              <a:xfrm>
                <a:off x="10963016" y="3657791"/>
                <a:ext cx="628200" cy="174600"/>
              </a:xfrm>
              <a:prstGeom prst="rect">
                <a:avLst/>
              </a:prstGeom>
            </p:spPr>
          </p:pic>
        </mc:Fallback>
      </mc:AlternateContent>
    </p:spTree>
    <p:extLst>
      <p:ext uri="{BB962C8B-B14F-4D97-AF65-F5344CB8AC3E}">
        <p14:creationId xmlns:p14="http://schemas.microsoft.com/office/powerpoint/2010/main" val="1499821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02E3-ECB8-FEBC-C01F-803EC38CB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369CF2-CC5C-8A31-9171-0B81BF00BF05}"/>
              </a:ext>
            </a:extLst>
          </p:cNvPr>
          <p:cNvSpPr>
            <a:spLocks noGrp="1"/>
          </p:cNvSpPr>
          <p:nvPr>
            <p:ph type="title"/>
          </p:nvPr>
        </p:nvSpPr>
        <p:spPr/>
        <p:txBody>
          <a:bodyPr/>
          <a:lstStyle/>
          <a:p>
            <a:r>
              <a:rPr lang="en-US" dirty="0"/>
              <a:t>Investigate </a:t>
            </a:r>
            <a:r>
              <a:rPr lang="en-US" dirty="0">
                <a:solidFill>
                  <a:schemeClr val="accent2"/>
                </a:solidFill>
              </a:rPr>
              <a:t>part</a:t>
            </a:r>
            <a:r>
              <a:rPr lang="en-US" dirty="0"/>
              <a:t> table</a:t>
            </a:r>
          </a:p>
        </p:txBody>
      </p:sp>
      <p:sp>
        <p:nvSpPr>
          <p:cNvPr id="4" name="Text Placeholder 3">
            <a:extLst>
              <a:ext uri="{FF2B5EF4-FFF2-40B4-BE49-F238E27FC236}">
                <a16:creationId xmlns:a16="http://schemas.microsoft.com/office/drawing/2014/main" id="{E0BC5D07-6A29-A280-73DA-C512D82E17AC}"/>
              </a:ext>
            </a:extLst>
          </p:cNvPr>
          <p:cNvSpPr>
            <a:spLocks noGrp="1"/>
          </p:cNvSpPr>
          <p:nvPr>
            <p:ph type="body" idx="1"/>
          </p:nvPr>
        </p:nvSpPr>
        <p:spPr/>
        <p:txBody>
          <a:bodyPr/>
          <a:lstStyle/>
          <a:p>
            <a:r>
              <a:rPr lang="en-US" dirty="0"/>
              <a:t>Store actual MMS messages</a:t>
            </a:r>
          </a:p>
        </p:txBody>
      </p:sp>
    </p:spTree>
    <p:extLst>
      <p:ext uri="{BB962C8B-B14F-4D97-AF65-F5344CB8AC3E}">
        <p14:creationId xmlns:p14="http://schemas.microsoft.com/office/powerpoint/2010/main" val="2386502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CC56C-BD37-42C4-9835-5E085D8B3872}"/>
              </a:ext>
            </a:extLst>
          </p:cNvPr>
          <p:cNvPicPr>
            <a:picLocks noChangeAspect="1"/>
          </p:cNvPicPr>
          <p:nvPr/>
        </p:nvPicPr>
        <p:blipFill>
          <a:blip r:embed="rId3"/>
          <a:stretch>
            <a:fillRect/>
          </a:stretch>
        </p:blipFill>
        <p:spPr>
          <a:xfrm>
            <a:off x="2742178" y="2071583"/>
            <a:ext cx="5700254" cy="3520745"/>
          </a:xfrm>
          <a:prstGeom prst="rect">
            <a:avLst/>
          </a:prstGeom>
        </p:spPr>
      </p:pic>
      <p:pic>
        <p:nvPicPr>
          <p:cNvPr id="7" name="Picture 6">
            <a:extLst>
              <a:ext uri="{FF2B5EF4-FFF2-40B4-BE49-F238E27FC236}">
                <a16:creationId xmlns:a16="http://schemas.microsoft.com/office/drawing/2014/main" id="{09A564FE-EBF2-4334-A51C-F52BD954523B}"/>
              </a:ext>
            </a:extLst>
          </p:cNvPr>
          <p:cNvPicPr>
            <a:picLocks noChangeAspect="1"/>
          </p:cNvPicPr>
          <p:nvPr/>
        </p:nvPicPr>
        <p:blipFill>
          <a:blip r:embed="rId4"/>
          <a:stretch>
            <a:fillRect/>
          </a:stretch>
        </p:blipFill>
        <p:spPr>
          <a:xfrm>
            <a:off x="9309699" y="1382309"/>
            <a:ext cx="1998513" cy="746675"/>
          </a:xfrm>
          <a:prstGeom prst="rect">
            <a:avLst/>
          </a:prstGeom>
        </p:spPr>
      </p:pic>
      <p:sp>
        <p:nvSpPr>
          <p:cNvPr id="9" name="TextBox 8">
            <a:extLst>
              <a:ext uri="{FF2B5EF4-FFF2-40B4-BE49-F238E27FC236}">
                <a16:creationId xmlns:a16="http://schemas.microsoft.com/office/drawing/2014/main" id="{E4536D50-D207-411E-AF5B-8DAE5C8EA820}"/>
              </a:ext>
            </a:extLst>
          </p:cNvPr>
          <p:cNvSpPr txBox="1"/>
          <p:nvPr/>
        </p:nvSpPr>
        <p:spPr>
          <a:xfrm>
            <a:off x="6489288" y="3099520"/>
            <a:ext cx="1880525" cy="769441"/>
          </a:xfrm>
          <a:prstGeom prst="rect">
            <a:avLst/>
          </a:prstGeom>
          <a:solidFill>
            <a:schemeClr val="accent4">
              <a:lumMod val="20000"/>
              <a:lumOff val="80000"/>
            </a:schemeClr>
          </a:solidFill>
        </p:spPr>
        <p:txBody>
          <a:bodyPr wrap="square">
            <a:spAutoFit/>
          </a:bodyPr>
          <a:lstStyle/>
          <a:p>
            <a:r>
              <a:rPr lang="en-GB" sz="1100"/>
              <a:t>you have an email app and a browser app which talk to the same backend server with the same set of credentials. </a:t>
            </a:r>
            <a:endParaRPr lang="en-US" sz="1100"/>
          </a:p>
        </p:txBody>
      </p:sp>
      <p:pic>
        <p:nvPicPr>
          <p:cNvPr id="11" name="Picture 10">
            <a:extLst>
              <a:ext uri="{FF2B5EF4-FFF2-40B4-BE49-F238E27FC236}">
                <a16:creationId xmlns:a16="http://schemas.microsoft.com/office/drawing/2014/main" id="{D6DF6FE0-41AC-4C44-932F-84EBF02AED2B}"/>
              </a:ext>
            </a:extLst>
          </p:cNvPr>
          <p:cNvPicPr>
            <a:picLocks noChangeAspect="1"/>
          </p:cNvPicPr>
          <p:nvPr/>
        </p:nvPicPr>
        <p:blipFill>
          <a:blip r:embed="rId5"/>
          <a:stretch>
            <a:fillRect/>
          </a:stretch>
        </p:blipFill>
        <p:spPr>
          <a:xfrm>
            <a:off x="9260383" y="2160683"/>
            <a:ext cx="2395764" cy="3999111"/>
          </a:xfrm>
          <a:prstGeom prst="rect">
            <a:avLst/>
          </a:prstGeom>
        </p:spPr>
      </p:pic>
      <p:cxnSp>
        <p:nvCxnSpPr>
          <p:cNvPr id="13" name="Straight Arrow Connector 12">
            <a:extLst>
              <a:ext uri="{FF2B5EF4-FFF2-40B4-BE49-F238E27FC236}">
                <a16:creationId xmlns:a16="http://schemas.microsoft.com/office/drawing/2014/main" id="{37DC1696-1F88-4C07-8BAC-6AE7C07AB3AE}"/>
              </a:ext>
            </a:extLst>
          </p:cNvPr>
          <p:cNvCxnSpPr>
            <a:cxnSpLocks/>
          </p:cNvCxnSpPr>
          <p:nvPr/>
        </p:nvCxnSpPr>
        <p:spPr>
          <a:xfrm flipH="1" flipV="1">
            <a:off x="4858719" y="3223647"/>
            <a:ext cx="1557580" cy="2605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1A1927F3-7639-4E0E-B3D2-CFB18A4AF12A}"/>
              </a:ext>
            </a:extLst>
          </p:cNvPr>
          <p:cNvCxnSpPr>
            <a:cxnSpLocks/>
            <a:stCxn id="11" idx="1"/>
          </p:cNvCxnSpPr>
          <p:nvPr/>
        </p:nvCxnSpPr>
        <p:spPr>
          <a:xfrm flipH="1" flipV="1">
            <a:off x="8357743" y="3221634"/>
            <a:ext cx="902640" cy="9386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Picture 18">
            <a:extLst>
              <a:ext uri="{FF2B5EF4-FFF2-40B4-BE49-F238E27FC236}">
                <a16:creationId xmlns:a16="http://schemas.microsoft.com/office/drawing/2014/main" id="{10F45EBF-27F0-494A-9875-23E2B2046611}"/>
              </a:ext>
            </a:extLst>
          </p:cNvPr>
          <p:cNvPicPr>
            <a:picLocks noChangeAspect="1"/>
          </p:cNvPicPr>
          <p:nvPr/>
        </p:nvPicPr>
        <p:blipFill>
          <a:blip r:embed="rId6"/>
          <a:stretch>
            <a:fillRect/>
          </a:stretch>
        </p:blipFill>
        <p:spPr>
          <a:xfrm>
            <a:off x="225059" y="1690688"/>
            <a:ext cx="2003349" cy="3091912"/>
          </a:xfrm>
          <a:prstGeom prst="rect">
            <a:avLst/>
          </a:prstGeom>
        </p:spPr>
      </p:pic>
      <p:cxnSp>
        <p:nvCxnSpPr>
          <p:cNvPr id="21" name="Straight Arrow Connector 20">
            <a:extLst>
              <a:ext uri="{FF2B5EF4-FFF2-40B4-BE49-F238E27FC236}">
                <a16:creationId xmlns:a16="http://schemas.microsoft.com/office/drawing/2014/main" id="{7FBF8B3E-4AEF-4FA5-933D-118134B2DC4C}"/>
              </a:ext>
            </a:extLst>
          </p:cNvPr>
          <p:cNvCxnSpPr>
            <a:cxnSpLocks/>
          </p:cNvCxnSpPr>
          <p:nvPr/>
        </p:nvCxnSpPr>
        <p:spPr>
          <a:xfrm flipH="1" flipV="1">
            <a:off x="1835151" y="3099520"/>
            <a:ext cx="907027" cy="329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CD111E0-0DD1-4D91-8E10-7899C7DBBE16}"/>
              </a:ext>
            </a:extLst>
          </p:cNvPr>
          <p:cNvCxnSpPr>
            <a:cxnSpLocks/>
            <a:endCxn id="7" idx="1"/>
          </p:cNvCxnSpPr>
          <p:nvPr/>
        </p:nvCxnSpPr>
        <p:spPr>
          <a:xfrm flipV="1">
            <a:off x="6586780" y="1755647"/>
            <a:ext cx="2722919" cy="10030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112C62D-3B12-4D1C-8DB1-6B2CB0993708}"/>
              </a:ext>
            </a:extLst>
          </p:cNvPr>
          <p:cNvSpPr txBox="1"/>
          <p:nvPr/>
        </p:nvSpPr>
        <p:spPr>
          <a:xfrm>
            <a:off x="6750356" y="4389066"/>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28" name="Straight Arrow Connector 27">
            <a:extLst>
              <a:ext uri="{FF2B5EF4-FFF2-40B4-BE49-F238E27FC236}">
                <a16:creationId xmlns:a16="http://schemas.microsoft.com/office/drawing/2014/main" id="{096F7136-4EDE-4836-B17B-0F21B4A74DA4}"/>
              </a:ext>
            </a:extLst>
          </p:cNvPr>
          <p:cNvCxnSpPr>
            <a:cxnSpLocks/>
          </p:cNvCxnSpPr>
          <p:nvPr/>
        </p:nvCxnSpPr>
        <p:spPr>
          <a:xfrm flipH="1" flipV="1">
            <a:off x="5866108" y="4636304"/>
            <a:ext cx="884248" cy="24023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ED834594-EF2D-4DA1-8E7A-74AD2916BB89}"/>
              </a:ext>
            </a:extLst>
          </p:cNvPr>
          <p:cNvSpPr txBox="1"/>
          <p:nvPr/>
        </p:nvSpPr>
        <p:spPr>
          <a:xfrm>
            <a:off x="4191015" y="5728729"/>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31" name="Straight Arrow Connector 30">
            <a:extLst>
              <a:ext uri="{FF2B5EF4-FFF2-40B4-BE49-F238E27FC236}">
                <a16:creationId xmlns:a16="http://schemas.microsoft.com/office/drawing/2014/main" id="{27786371-C94A-4758-8944-DFCB66F57715}"/>
              </a:ext>
            </a:extLst>
          </p:cNvPr>
          <p:cNvCxnSpPr>
            <a:cxnSpLocks/>
          </p:cNvCxnSpPr>
          <p:nvPr/>
        </p:nvCxnSpPr>
        <p:spPr>
          <a:xfrm flipH="1" flipV="1">
            <a:off x="5592305" y="4896897"/>
            <a:ext cx="219559" cy="75507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A966AE2C-9609-462F-B3EE-15C54486E300}"/>
              </a:ext>
            </a:extLst>
          </p:cNvPr>
          <p:cNvSpPr txBox="1"/>
          <p:nvPr/>
        </p:nvSpPr>
        <p:spPr>
          <a:xfrm>
            <a:off x="201142" y="4896897"/>
            <a:ext cx="1837347" cy="461665"/>
          </a:xfrm>
          <a:prstGeom prst="rect">
            <a:avLst/>
          </a:prstGeom>
          <a:solidFill>
            <a:schemeClr val="accent4">
              <a:lumMod val="20000"/>
              <a:lumOff val="80000"/>
            </a:schemeClr>
          </a:solidFill>
        </p:spPr>
        <p:txBody>
          <a:bodyPr wrap="square">
            <a:spAutoFit/>
          </a:bodyPr>
          <a:lstStyle/>
          <a:p>
            <a:r>
              <a:rPr lang="en-US" sz="1200"/>
              <a:t>delivering IP multimedia services (text, video..)</a:t>
            </a:r>
          </a:p>
        </p:txBody>
      </p:sp>
      <p:cxnSp>
        <p:nvCxnSpPr>
          <p:cNvPr id="36" name="Straight Arrow Connector 35">
            <a:extLst>
              <a:ext uri="{FF2B5EF4-FFF2-40B4-BE49-F238E27FC236}">
                <a16:creationId xmlns:a16="http://schemas.microsoft.com/office/drawing/2014/main" id="{7F5C0BE5-132E-417B-84FD-67AB3A94C5D9}"/>
              </a:ext>
            </a:extLst>
          </p:cNvPr>
          <p:cNvCxnSpPr>
            <a:cxnSpLocks/>
            <a:stCxn id="35" idx="3"/>
          </p:cNvCxnSpPr>
          <p:nvPr/>
        </p:nvCxnSpPr>
        <p:spPr>
          <a:xfrm flipV="1">
            <a:off x="2038489" y="5067946"/>
            <a:ext cx="703689" cy="5978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4D96CE77-8B51-40EF-AA74-4210E907CFAF}"/>
              </a:ext>
            </a:extLst>
          </p:cNvPr>
          <p:cNvSpPr txBox="1"/>
          <p:nvPr/>
        </p:nvSpPr>
        <p:spPr>
          <a:xfrm>
            <a:off x="225059" y="5712524"/>
            <a:ext cx="2087552" cy="830997"/>
          </a:xfrm>
          <a:prstGeom prst="rect">
            <a:avLst/>
          </a:prstGeom>
          <a:solidFill>
            <a:schemeClr val="accent4">
              <a:lumMod val="20000"/>
              <a:lumOff val="80000"/>
            </a:schemeClr>
          </a:solidFill>
        </p:spPr>
        <p:txBody>
          <a:bodyPr wrap="square">
            <a:spAutoFit/>
          </a:bodyPr>
          <a:lstStyle/>
          <a:p>
            <a:r>
              <a:rPr lang="en-GB" sz="1200" b="0" i="0">
                <a:solidFill>
                  <a:srgbClr val="202124"/>
                </a:solidFill>
                <a:effectLst/>
                <a:latin typeface="Roboto"/>
              </a:rPr>
              <a:t>Recording device activity over a short period of time is known as </a:t>
            </a:r>
            <a:r>
              <a:rPr lang="en-GB" sz="1200" b="0" i="1">
                <a:solidFill>
                  <a:srgbClr val="202124"/>
                </a:solidFill>
                <a:effectLst/>
                <a:latin typeface="Roboto"/>
              </a:rPr>
              <a:t>system tracing (research project?)</a:t>
            </a:r>
            <a:r>
              <a:rPr lang="en-GB" sz="1200" b="0" i="0">
                <a:solidFill>
                  <a:srgbClr val="202124"/>
                </a:solidFill>
                <a:effectLst/>
                <a:latin typeface="Roboto"/>
              </a:rPr>
              <a:t> </a:t>
            </a:r>
            <a:endParaRPr lang="en-US" sz="1200"/>
          </a:p>
        </p:txBody>
      </p:sp>
      <p:cxnSp>
        <p:nvCxnSpPr>
          <p:cNvPr id="44" name="Straight Arrow Connector 43">
            <a:extLst>
              <a:ext uri="{FF2B5EF4-FFF2-40B4-BE49-F238E27FC236}">
                <a16:creationId xmlns:a16="http://schemas.microsoft.com/office/drawing/2014/main" id="{5278ED39-4F1E-4B31-AD04-2CCE190B112F}"/>
              </a:ext>
            </a:extLst>
          </p:cNvPr>
          <p:cNvCxnSpPr>
            <a:cxnSpLocks/>
          </p:cNvCxnSpPr>
          <p:nvPr/>
        </p:nvCxnSpPr>
        <p:spPr>
          <a:xfrm flipV="1">
            <a:off x="2312611" y="5298779"/>
            <a:ext cx="1752072" cy="66926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7" name="Title 46">
            <a:extLst>
              <a:ext uri="{FF2B5EF4-FFF2-40B4-BE49-F238E27FC236}">
                <a16:creationId xmlns:a16="http://schemas.microsoft.com/office/drawing/2014/main" id="{44379959-ADB6-4CA0-B5E1-F7E4EDBED422}"/>
              </a:ext>
            </a:extLst>
          </p:cNvPr>
          <p:cNvSpPr>
            <a:spLocks noGrp="1"/>
          </p:cNvSpPr>
          <p:nvPr>
            <p:ph type="title"/>
          </p:nvPr>
        </p:nvSpPr>
        <p:spPr/>
        <p:txBody>
          <a:bodyPr/>
          <a:lstStyle/>
          <a:p>
            <a:r>
              <a:rPr lang="en-US" sz="4400" dirty="0"/>
              <a:t>AOSP Apps/Services: </a:t>
            </a:r>
            <a:r>
              <a:rPr lang="en-US" sz="4400" i="1" dirty="0">
                <a:solidFill>
                  <a:srgbClr val="C00000"/>
                </a:solidFill>
              </a:rPr>
              <a:t>com.andriod.*</a:t>
            </a:r>
            <a:endParaRPr lang="en-US" dirty="0"/>
          </a:p>
        </p:txBody>
      </p:sp>
    </p:spTree>
    <p:extLst>
      <p:ext uri="{BB962C8B-B14F-4D97-AF65-F5344CB8AC3E}">
        <p14:creationId xmlns:p14="http://schemas.microsoft.com/office/powerpoint/2010/main" val="1408481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624D-210E-39EB-3899-E035404E474D}"/>
              </a:ext>
            </a:extLst>
          </p:cNvPr>
          <p:cNvSpPr>
            <a:spLocks noGrp="1"/>
          </p:cNvSpPr>
          <p:nvPr>
            <p:ph type="title"/>
          </p:nvPr>
        </p:nvSpPr>
        <p:spPr/>
        <p:txBody>
          <a:bodyPr/>
          <a:lstStyle/>
          <a:p>
            <a:r>
              <a:rPr lang="en-US" dirty="0">
                <a:solidFill>
                  <a:schemeClr val="accent2"/>
                </a:solidFill>
              </a:rPr>
              <a:t>Part</a:t>
            </a:r>
            <a:r>
              <a:rPr lang="en-US" dirty="0"/>
              <a:t> of an MMS message</a:t>
            </a:r>
          </a:p>
        </p:txBody>
      </p:sp>
      <p:pic>
        <p:nvPicPr>
          <p:cNvPr id="4" name="Picture 3">
            <a:extLst>
              <a:ext uri="{FF2B5EF4-FFF2-40B4-BE49-F238E27FC236}">
                <a16:creationId xmlns:a16="http://schemas.microsoft.com/office/drawing/2014/main" id="{F01D739E-3A09-7009-DBB2-3E8D6BFD731B}"/>
              </a:ext>
            </a:extLst>
          </p:cNvPr>
          <p:cNvPicPr>
            <a:picLocks noChangeAspect="1"/>
          </p:cNvPicPr>
          <p:nvPr/>
        </p:nvPicPr>
        <p:blipFill>
          <a:blip r:embed="rId2"/>
          <a:stretch>
            <a:fillRect/>
          </a:stretch>
        </p:blipFill>
        <p:spPr>
          <a:xfrm>
            <a:off x="838200" y="1355883"/>
            <a:ext cx="8260796" cy="5502117"/>
          </a:xfrm>
          <a:prstGeom prst="rect">
            <a:avLst/>
          </a:prstGeom>
        </p:spPr>
      </p:pic>
    </p:spTree>
    <p:extLst>
      <p:ext uri="{BB962C8B-B14F-4D97-AF65-F5344CB8AC3E}">
        <p14:creationId xmlns:p14="http://schemas.microsoft.com/office/powerpoint/2010/main" val="2650941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3ECD-00BE-4819-A018-205CF4AEB8C4}"/>
              </a:ext>
            </a:extLst>
          </p:cNvPr>
          <p:cNvSpPr>
            <a:spLocks noGrp="1"/>
          </p:cNvSpPr>
          <p:nvPr>
            <p:ph type="title"/>
          </p:nvPr>
        </p:nvSpPr>
        <p:spPr>
          <a:xfrm>
            <a:off x="897731" y="174625"/>
            <a:ext cx="7190102" cy="1325563"/>
          </a:xfrm>
        </p:spPr>
        <p:txBody>
          <a:bodyPr/>
          <a:lstStyle/>
          <a:p>
            <a:r>
              <a:rPr lang="en-US" dirty="0">
                <a:solidFill>
                  <a:schemeClr val="accent2"/>
                </a:solidFill>
                <a:cs typeface="Calibri Light"/>
              </a:rPr>
              <a:t>part</a:t>
            </a:r>
            <a:r>
              <a:rPr lang="en-US" dirty="0">
                <a:cs typeface="Calibri Light"/>
              </a:rPr>
              <a:t> contains actual MMS</a:t>
            </a:r>
            <a:endParaRPr lang="en-US" dirty="0"/>
          </a:p>
        </p:txBody>
      </p:sp>
      <p:pic>
        <p:nvPicPr>
          <p:cNvPr id="4" name="Picture 4">
            <a:extLst>
              <a:ext uri="{FF2B5EF4-FFF2-40B4-BE49-F238E27FC236}">
                <a16:creationId xmlns:a16="http://schemas.microsoft.com/office/drawing/2014/main" id="{407BFC37-0D15-4B92-ABEC-77E28E4725A2}"/>
              </a:ext>
            </a:extLst>
          </p:cNvPr>
          <p:cNvPicPr>
            <a:picLocks noChangeAspect="1"/>
          </p:cNvPicPr>
          <p:nvPr/>
        </p:nvPicPr>
        <p:blipFill>
          <a:blip r:embed="rId2"/>
          <a:stretch>
            <a:fillRect/>
          </a:stretch>
        </p:blipFill>
        <p:spPr>
          <a:xfrm>
            <a:off x="713757" y="2121753"/>
            <a:ext cx="10172699" cy="1851619"/>
          </a:xfrm>
          <a:prstGeom prst="rect">
            <a:avLst/>
          </a:prstGeom>
        </p:spPr>
      </p:pic>
      <p:sp>
        <p:nvSpPr>
          <p:cNvPr id="7" name="Rectangle 6">
            <a:extLst>
              <a:ext uri="{FF2B5EF4-FFF2-40B4-BE49-F238E27FC236}">
                <a16:creationId xmlns:a16="http://schemas.microsoft.com/office/drawing/2014/main" id="{4E73BF34-3D5E-4757-A44B-4791FFCD6211}"/>
              </a:ext>
            </a:extLst>
          </p:cNvPr>
          <p:cNvSpPr/>
          <p:nvPr/>
        </p:nvSpPr>
        <p:spPr>
          <a:xfrm>
            <a:off x="2498859" y="3519049"/>
            <a:ext cx="1021977"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411764-9368-4AC4-A59F-2FE58310C0C8}"/>
              </a:ext>
            </a:extLst>
          </p:cNvPr>
          <p:cNvSpPr txBox="1"/>
          <p:nvPr/>
        </p:nvSpPr>
        <p:spPr>
          <a:xfrm>
            <a:off x="713757" y="4152462"/>
            <a:ext cx="999676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000" dirty="0">
                <a:solidFill>
                  <a:srgbClr val="FF0000"/>
                </a:solidFill>
                <a:cs typeface="Calibri"/>
              </a:rPr>
              <a:t>Purpose</a:t>
            </a:r>
            <a:r>
              <a:rPr lang="en-GB" sz="2000" dirty="0">
                <a:cs typeface="Calibri"/>
              </a:rPr>
              <a:t>: If an MMS contains a text message, an image, and a video, the part table will have three rows—one for each component—linked to that MMS message.</a:t>
            </a:r>
            <a:endParaRPr lang="en-US" sz="2000" dirty="0">
              <a:cs typeface="Calibri"/>
            </a:endParaRPr>
          </a:p>
          <a:p>
            <a:pPr marL="342900" indent="-342900">
              <a:buFont typeface="Arial" panose="020B0604020202020204" pitchFamily="34" charset="0"/>
              <a:buChar char="•"/>
            </a:pPr>
            <a:r>
              <a:rPr lang="en-US" sz="2000" dirty="0">
                <a:cs typeface="Calibri"/>
              </a:rPr>
              <a:t>Part table stores the following:</a:t>
            </a:r>
          </a:p>
          <a:p>
            <a:pPr marL="742950" lvl="1" indent="-285750">
              <a:buFont typeface="Arial"/>
              <a:buChar char="•"/>
            </a:pPr>
            <a:r>
              <a:rPr lang="en-US" sz="2000" b="1" dirty="0">
                <a:ea typeface="+mn-lt"/>
                <a:cs typeface="+mn-lt"/>
              </a:rPr>
              <a:t>_id: </a:t>
            </a:r>
            <a:r>
              <a:rPr lang="en-US" sz="2000" dirty="0">
                <a:ea typeface="+mn-lt"/>
                <a:cs typeface="+mn-lt"/>
              </a:rPr>
              <a:t>Distinguish between different attachments of a multimedia message (including text, picture, audio, video, and other formats)</a:t>
            </a:r>
          </a:p>
          <a:p>
            <a:pPr marL="742950" lvl="1" indent="-285750">
              <a:buFont typeface="Arial"/>
              <a:buChar char="•"/>
            </a:pPr>
            <a:r>
              <a:rPr lang="en-US" sz="2000" b="1" dirty="0" err="1">
                <a:ea typeface="+mn-lt"/>
                <a:cs typeface="+mn-lt"/>
              </a:rPr>
              <a:t>ct</a:t>
            </a:r>
            <a:r>
              <a:rPr lang="en-US" sz="2000" b="1" dirty="0">
                <a:ea typeface="+mn-lt"/>
                <a:cs typeface="+mn-lt"/>
              </a:rPr>
              <a:t>: </a:t>
            </a:r>
            <a:r>
              <a:rPr lang="en-US" sz="2000" dirty="0">
                <a:ea typeface="+mn-lt"/>
                <a:cs typeface="+mn-lt"/>
              </a:rPr>
              <a:t>indicates what type of attachment </a:t>
            </a:r>
          </a:p>
          <a:p>
            <a:pPr marL="742950" lvl="1" indent="-285750">
              <a:buFont typeface="Arial"/>
              <a:buChar char="•"/>
            </a:pPr>
            <a:r>
              <a:rPr lang="en-US" sz="2000" b="1" dirty="0">
                <a:ea typeface="+mn-lt"/>
                <a:cs typeface="+mn-lt"/>
              </a:rPr>
              <a:t>text:</a:t>
            </a:r>
            <a:r>
              <a:rPr lang="en-US" sz="2000" dirty="0">
                <a:ea typeface="+mn-lt"/>
                <a:cs typeface="+mn-lt"/>
              </a:rPr>
              <a:t> Represents the body of the MMS.</a:t>
            </a:r>
            <a:endParaRPr lang="en-US" sz="2000" dirty="0">
              <a:cs typeface="Calibri"/>
            </a:endParaRPr>
          </a:p>
        </p:txBody>
      </p:sp>
      <p:sp>
        <p:nvSpPr>
          <p:cNvPr id="8" name="Rectangle 7">
            <a:extLst>
              <a:ext uri="{FF2B5EF4-FFF2-40B4-BE49-F238E27FC236}">
                <a16:creationId xmlns:a16="http://schemas.microsoft.com/office/drawing/2014/main" id="{DF054C5A-61D5-4D3C-8ED5-09D5491C2E26}"/>
              </a:ext>
            </a:extLst>
          </p:cNvPr>
          <p:cNvSpPr/>
          <p:nvPr/>
        </p:nvSpPr>
        <p:spPr>
          <a:xfrm>
            <a:off x="1103626" y="2221816"/>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E0F87-7DA3-4D16-A2F2-CDE594EFC709}"/>
              </a:ext>
            </a:extLst>
          </p:cNvPr>
          <p:cNvSpPr/>
          <p:nvPr/>
        </p:nvSpPr>
        <p:spPr>
          <a:xfrm>
            <a:off x="8245236" y="3519049"/>
            <a:ext cx="2641220"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7912A6-7897-70F9-4193-C5AC949DEE4F}"/>
              </a:ext>
            </a:extLst>
          </p:cNvPr>
          <p:cNvSpPr txBox="1"/>
          <p:nvPr/>
        </p:nvSpPr>
        <p:spPr>
          <a:xfrm>
            <a:off x="4057262" y="1581532"/>
            <a:ext cx="3952806" cy="369332"/>
          </a:xfrm>
          <a:prstGeom prst="rect">
            <a:avLst/>
          </a:prstGeom>
          <a:solidFill>
            <a:schemeClr val="accent4">
              <a:lumMod val="20000"/>
              <a:lumOff val="80000"/>
            </a:schemeClr>
          </a:solidFill>
        </p:spPr>
        <p:txBody>
          <a:bodyPr wrap="square">
            <a:spAutoFit/>
          </a:bodyPr>
          <a:lstStyle/>
          <a:p>
            <a:r>
              <a:rPr lang="en-GB" dirty="0"/>
              <a:t>links to the _id column in the </a:t>
            </a:r>
            <a:r>
              <a:rPr lang="en-GB" dirty="0" err="1">
                <a:solidFill>
                  <a:schemeClr val="accent2"/>
                </a:solidFill>
              </a:rPr>
              <a:t>pdu</a:t>
            </a:r>
            <a:r>
              <a:rPr lang="en-GB" dirty="0"/>
              <a:t> table</a:t>
            </a:r>
          </a:p>
        </p:txBody>
      </p:sp>
      <p:sp>
        <p:nvSpPr>
          <p:cNvPr id="6" name="Rectangle 5">
            <a:extLst>
              <a:ext uri="{FF2B5EF4-FFF2-40B4-BE49-F238E27FC236}">
                <a16:creationId xmlns:a16="http://schemas.microsoft.com/office/drawing/2014/main" id="{318DC70F-E442-25FB-AF81-6F55AED1F6C6}"/>
              </a:ext>
            </a:extLst>
          </p:cNvPr>
          <p:cNvSpPr/>
          <p:nvPr/>
        </p:nvSpPr>
        <p:spPr>
          <a:xfrm>
            <a:off x="1445880" y="2505849"/>
            <a:ext cx="51821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1DC9EE7-F276-1DF1-6AD6-16295C4E6D2F}"/>
              </a:ext>
            </a:extLst>
          </p:cNvPr>
          <p:cNvGrpSpPr/>
          <p:nvPr/>
        </p:nvGrpSpPr>
        <p:grpSpPr>
          <a:xfrm>
            <a:off x="1174741" y="3931175"/>
            <a:ext cx="7431480" cy="2752200"/>
            <a:chOff x="1437011" y="3586331"/>
            <a:chExt cx="7431480" cy="275220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C688AFD-8C52-AA53-2915-136225E79559}"/>
                    </a:ext>
                  </a:extLst>
                </p14:cNvPr>
                <p14:cNvContentPartPr/>
                <p14:nvPr/>
              </p14:nvContentPartPr>
              <p14:xfrm>
                <a:off x="1437011" y="5322971"/>
                <a:ext cx="911160" cy="433440"/>
              </p14:xfrm>
            </p:contentPart>
          </mc:Choice>
          <mc:Fallback>
            <p:pic>
              <p:nvPicPr>
                <p:cNvPr id="3" name="Ink 2">
                  <a:extLst>
                    <a:ext uri="{FF2B5EF4-FFF2-40B4-BE49-F238E27FC236}">
                      <a16:creationId xmlns:a16="http://schemas.microsoft.com/office/drawing/2014/main" id="{9C688AFD-8C52-AA53-2915-136225E79559}"/>
                    </a:ext>
                  </a:extLst>
                </p:cNvPr>
                <p:cNvPicPr/>
                <p:nvPr/>
              </p:nvPicPr>
              <p:blipFill>
                <a:blip r:embed="rId4"/>
                <a:stretch>
                  <a:fillRect/>
                </a:stretch>
              </p:blipFill>
              <p:spPr>
                <a:xfrm>
                  <a:off x="1430891" y="5316851"/>
                  <a:ext cx="92340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6D46E265-FB5E-A488-FEBA-F01718F3226F}"/>
                    </a:ext>
                  </a:extLst>
                </p14:cNvPr>
                <p14:cNvContentPartPr/>
                <p14:nvPr/>
              </p14:nvContentPartPr>
              <p14:xfrm>
                <a:off x="1494971" y="3612971"/>
                <a:ext cx="1302840" cy="1781640"/>
              </p14:xfrm>
            </p:contentPart>
          </mc:Choice>
          <mc:Fallback>
            <p:pic>
              <p:nvPicPr>
                <p:cNvPr id="10" name="Ink 9">
                  <a:extLst>
                    <a:ext uri="{FF2B5EF4-FFF2-40B4-BE49-F238E27FC236}">
                      <a16:creationId xmlns:a16="http://schemas.microsoft.com/office/drawing/2014/main" id="{6D46E265-FB5E-A488-FEBA-F01718F3226F}"/>
                    </a:ext>
                  </a:extLst>
                </p:cNvPr>
                <p:cNvPicPr/>
                <p:nvPr/>
              </p:nvPicPr>
              <p:blipFill>
                <a:blip r:embed="rId6"/>
                <a:stretch>
                  <a:fillRect/>
                </a:stretch>
              </p:blipFill>
              <p:spPr>
                <a:xfrm>
                  <a:off x="1488851" y="3606851"/>
                  <a:ext cx="1315080" cy="1793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0E035EFF-5C94-F776-1389-EEA37BE46287}"/>
                    </a:ext>
                  </a:extLst>
                </p14:cNvPr>
                <p14:cNvContentPartPr/>
                <p14:nvPr/>
              </p14:nvContentPartPr>
              <p14:xfrm>
                <a:off x="2572811" y="3586331"/>
                <a:ext cx="356760" cy="226440"/>
              </p14:xfrm>
            </p:contentPart>
          </mc:Choice>
          <mc:Fallback>
            <p:pic>
              <p:nvPicPr>
                <p:cNvPr id="12" name="Ink 11">
                  <a:extLst>
                    <a:ext uri="{FF2B5EF4-FFF2-40B4-BE49-F238E27FC236}">
                      <a16:creationId xmlns:a16="http://schemas.microsoft.com/office/drawing/2014/main" id="{0E035EFF-5C94-F776-1389-EEA37BE46287}"/>
                    </a:ext>
                  </a:extLst>
                </p:cNvPr>
                <p:cNvPicPr/>
                <p:nvPr/>
              </p:nvPicPr>
              <p:blipFill>
                <a:blip r:embed="rId8"/>
                <a:stretch>
                  <a:fillRect/>
                </a:stretch>
              </p:blipFill>
              <p:spPr>
                <a:xfrm>
                  <a:off x="2566691" y="3580211"/>
                  <a:ext cx="3690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00F67FE4-E748-C125-B694-15EC7444464D}"/>
                    </a:ext>
                  </a:extLst>
                </p14:cNvPr>
                <p14:cNvContentPartPr/>
                <p14:nvPr/>
              </p14:nvContentPartPr>
              <p14:xfrm>
                <a:off x="1446371" y="5733731"/>
                <a:ext cx="971640" cy="356040"/>
              </p14:xfrm>
            </p:contentPart>
          </mc:Choice>
          <mc:Fallback>
            <p:pic>
              <p:nvPicPr>
                <p:cNvPr id="15" name="Ink 14">
                  <a:extLst>
                    <a:ext uri="{FF2B5EF4-FFF2-40B4-BE49-F238E27FC236}">
                      <a16:creationId xmlns:a16="http://schemas.microsoft.com/office/drawing/2014/main" id="{00F67FE4-E748-C125-B694-15EC7444464D}"/>
                    </a:ext>
                  </a:extLst>
                </p:cNvPr>
                <p:cNvPicPr/>
                <p:nvPr/>
              </p:nvPicPr>
              <p:blipFill>
                <a:blip r:embed="rId10"/>
                <a:stretch>
                  <a:fillRect/>
                </a:stretch>
              </p:blipFill>
              <p:spPr>
                <a:xfrm>
                  <a:off x="1440251" y="5727611"/>
                  <a:ext cx="98388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C83C66BE-A650-E918-8A3D-60E901BEA3DE}"/>
                    </a:ext>
                  </a:extLst>
                </p14:cNvPr>
                <p14:cNvContentPartPr/>
                <p14:nvPr/>
              </p14:nvContentPartPr>
              <p14:xfrm>
                <a:off x="2530331" y="3702251"/>
                <a:ext cx="6218640" cy="2636280"/>
              </p14:xfrm>
            </p:contentPart>
          </mc:Choice>
          <mc:Fallback>
            <p:pic>
              <p:nvPicPr>
                <p:cNvPr id="17" name="Ink 16">
                  <a:extLst>
                    <a:ext uri="{FF2B5EF4-FFF2-40B4-BE49-F238E27FC236}">
                      <a16:creationId xmlns:a16="http://schemas.microsoft.com/office/drawing/2014/main" id="{C83C66BE-A650-E918-8A3D-60E901BEA3DE}"/>
                    </a:ext>
                  </a:extLst>
                </p:cNvPr>
                <p:cNvPicPr/>
                <p:nvPr/>
              </p:nvPicPr>
              <p:blipFill>
                <a:blip r:embed="rId12"/>
                <a:stretch>
                  <a:fillRect/>
                </a:stretch>
              </p:blipFill>
              <p:spPr>
                <a:xfrm>
                  <a:off x="2524211" y="3696131"/>
                  <a:ext cx="6230880" cy="2648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E21030F9-B775-A929-C114-847AD9609553}"/>
                    </a:ext>
                  </a:extLst>
                </p14:cNvPr>
                <p14:cNvContentPartPr/>
                <p14:nvPr/>
              </p14:nvContentPartPr>
              <p14:xfrm>
                <a:off x="8640611" y="3652571"/>
                <a:ext cx="227880" cy="252000"/>
              </p14:xfrm>
            </p:contentPart>
          </mc:Choice>
          <mc:Fallback>
            <p:pic>
              <p:nvPicPr>
                <p:cNvPr id="19" name="Ink 18">
                  <a:extLst>
                    <a:ext uri="{FF2B5EF4-FFF2-40B4-BE49-F238E27FC236}">
                      <a16:creationId xmlns:a16="http://schemas.microsoft.com/office/drawing/2014/main" id="{E21030F9-B775-A929-C114-847AD9609553}"/>
                    </a:ext>
                  </a:extLst>
                </p:cNvPr>
                <p:cNvPicPr/>
                <p:nvPr/>
              </p:nvPicPr>
              <p:blipFill>
                <a:blip r:embed="rId14"/>
                <a:stretch>
                  <a:fillRect/>
                </a:stretch>
              </p:blipFill>
              <p:spPr>
                <a:xfrm>
                  <a:off x="8634491" y="3646451"/>
                  <a:ext cx="240120" cy="264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92465F4B-C93B-F1B2-448E-7EC4FD7295DA}"/>
                  </a:ext>
                </a:extLst>
              </p14:cNvPr>
              <p14:cNvContentPartPr/>
              <p14:nvPr/>
            </p14:nvContentPartPr>
            <p14:xfrm>
              <a:off x="10994101" y="5327615"/>
              <a:ext cx="360" cy="360"/>
            </p14:xfrm>
          </p:contentPart>
        </mc:Choice>
        <mc:Fallback>
          <p:pic>
            <p:nvPicPr>
              <p:cNvPr id="21" name="Ink 20">
                <a:extLst>
                  <a:ext uri="{FF2B5EF4-FFF2-40B4-BE49-F238E27FC236}">
                    <a16:creationId xmlns:a16="http://schemas.microsoft.com/office/drawing/2014/main" id="{92465F4B-C93B-F1B2-448E-7EC4FD7295DA}"/>
                  </a:ext>
                </a:extLst>
              </p:cNvPr>
              <p:cNvPicPr/>
              <p:nvPr/>
            </p:nvPicPr>
            <p:blipFill>
              <a:blip r:embed="rId16"/>
              <a:stretch>
                <a:fillRect/>
              </a:stretch>
            </p:blipFill>
            <p:spPr>
              <a:xfrm>
                <a:off x="10987981" y="5321495"/>
                <a:ext cx="12600" cy="12600"/>
              </a:xfrm>
              <a:prstGeom prst="rect">
                <a:avLst/>
              </a:prstGeom>
            </p:spPr>
          </p:pic>
        </mc:Fallback>
      </mc:AlternateContent>
      <p:pic>
        <p:nvPicPr>
          <p:cNvPr id="22" name="Picture 21">
            <a:extLst>
              <a:ext uri="{FF2B5EF4-FFF2-40B4-BE49-F238E27FC236}">
                <a16:creationId xmlns:a16="http://schemas.microsoft.com/office/drawing/2014/main" id="{6D5BCD3A-3A47-DE2B-7C4E-8DB142A07FF5}"/>
              </a:ext>
            </a:extLst>
          </p:cNvPr>
          <p:cNvPicPr>
            <a:picLocks noChangeAspect="1"/>
          </p:cNvPicPr>
          <p:nvPr/>
        </p:nvPicPr>
        <p:blipFill>
          <a:blip r:embed="rId17"/>
          <a:srcRect r="64550" b="39349"/>
          <a:stretch>
            <a:fillRect/>
          </a:stretch>
        </p:blipFill>
        <p:spPr>
          <a:xfrm>
            <a:off x="8307572" y="528315"/>
            <a:ext cx="3412525" cy="1503893"/>
          </a:xfrm>
          <a:prstGeom prst="rect">
            <a:avLst/>
          </a:prstGeom>
        </p:spPr>
      </p:pic>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61E78B04-35E4-6A1E-3298-AD9F7CF46C5D}"/>
                  </a:ext>
                </a:extLst>
              </p14:cNvPr>
              <p14:cNvContentPartPr/>
              <p14:nvPr/>
            </p14:nvContentPartPr>
            <p14:xfrm>
              <a:off x="1735091" y="3440874"/>
              <a:ext cx="350810" cy="508697"/>
            </p14:xfrm>
          </p:contentPart>
        </mc:Choice>
        <mc:Fallback>
          <p:pic>
            <p:nvPicPr>
              <p:cNvPr id="25" name="Ink 24">
                <a:extLst>
                  <a:ext uri="{FF2B5EF4-FFF2-40B4-BE49-F238E27FC236}">
                    <a16:creationId xmlns:a16="http://schemas.microsoft.com/office/drawing/2014/main" id="{61E78B04-35E4-6A1E-3298-AD9F7CF46C5D}"/>
                  </a:ext>
                </a:extLst>
              </p:cNvPr>
              <p:cNvPicPr/>
              <p:nvPr/>
            </p:nvPicPr>
            <p:blipFill>
              <a:blip r:embed="rId19"/>
              <a:stretch>
                <a:fillRect/>
              </a:stretch>
            </p:blipFill>
            <p:spPr>
              <a:xfrm>
                <a:off x="1728968" y="3434754"/>
                <a:ext cx="363056" cy="520937"/>
              </a:xfrm>
              <a:prstGeom prst="rect">
                <a:avLst/>
              </a:prstGeom>
            </p:spPr>
          </p:pic>
        </mc:Fallback>
      </mc:AlternateContent>
      <p:grpSp>
        <p:nvGrpSpPr>
          <p:cNvPr id="28" name="Group 27">
            <a:extLst>
              <a:ext uri="{FF2B5EF4-FFF2-40B4-BE49-F238E27FC236}">
                <a16:creationId xmlns:a16="http://schemas.microsoft.com/office/drawing/2014/main" id="{B690649E-FDB8-8CBB-510A-D0FE48705595}"/>
              </a:ext>
            </a:extLst>
          </p:cNvPr>
          <p:cNvGrpSpPr/>
          <p:nvPr/>
        </p:nvGrpSpPr>
        <p:grpSpPr>
          <a:xfrm>
            <a:off x="1991771" y="1849331"/>
            <a:ext cx="6960960" cy="1744560"/>
            <a:chOff x="1991771" y="1849331"/>
            <a:chExt cx="6960960" cy="1744560"/>
          </a:xfrm>
        </p:grpSpPr>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7CE22F77-BE5F-C2DE-E926-A87F1CBC2AAA}"/>
                    </a:ext>
                  </a:extLst>
                </p14:cNvPr>
                <p14:cNvContentPartPr/>
                <p14:nvPr/>
              </p14:nvContentPartPr>
              <p14:xfrm>
                <a:off x="1991771" y="1911971"/>
                <a:ext cx="6648120" cy="1681920"/>
              </p14:xfrm>
            </p:contentPart>
          </mc:Choice>
          <mc:Fallback>
            <p:pic>
              <p:nvPicPr>
                <p:cNvPr id="26" name="Ink 25">
                  <a:extLst>
                    <a:ext uri="{FF2B5EF4-FFF2-40B4-BE49-F238E27FC236}">
                      <a16:creationId xmlns:a16="http://schemas.microsoft.com/office/drawing/2014/main" id="{7CE22F77-BE5F-C2DE-E926-A87F1CBC2AAA}"/>
                    </a:ext>
                  </a:extLst>
                </p:cNvPr>
                <p:cNvPicPr/>
                <p:nvPr/>
              </p:nvPicPr>
              <p:blipFill>
                <a:blip r:embed="rId21"/>
                <a:stretch>
                  <a:fillRect/>
                </a:stretch>
              </p:blipFill>
              <p:spPr>
                <a:xfrm>
                  <a:off x="1985651" y="1905851"/>
                  <a:ext cx="6660360" cy="1694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7" name="Ink 26">
                  <a:extLst>
                    <a:ext uri="{FF2B5EF4-FFF2-40B4-BE49-F238E27FC236}">
                      <a16:creationId xmlns:a16="http://schemas.microsoft.com/office/drawing/2014/main" id="{81D7A224-4E66-2E47-8FAF-BEE0A9251745}"/>
                    </a:ext>
                  </a:extLst>
                </p14:cNvPr>
                <p14:cNvContentPartPr/>
                <p14:nvPr/>
              </p14:nvContentPartPr>
              <p14:xfrm>
                <a:off x="8681291" y="1849331"/>
                <a:ext cx="271440" cy="172800"/>
              </p14:xfrm>
            </p:contentPart>
          </mc:Choice>
          <mc:Fallback>
            <p:pic>
              <p:nvPicPr>
                <p:cNvPr id="27" name="Ink 26">
                  <a:extLst>
                    <a:ext uri="{FF2B5EF4-FFF2-40B4-BE49-F238E27FC236}">
                      <a16:creationId xmlns:a16="http://schemas.microsoft.com/office/drawing/2014/main" id="{81D7A224-4E66-2E47-8FAF-BEE0A9251745}"/>
                    </a:ext>
                  </a:extLst>
                </p:cNvPr>
                <p:cNvPicPr/>
                <p:nvPr/>
              </p:nvPicPr>
              <p:blipFill>
                <a:blip r:embed="rId23"/>
                <a:stretch>
                  <a:fillRect/>
                </a:stretch>
              </p:blipFill>
              <p:spPr>
                <a:xfrm>
                  <a:off x="8675171" y="1843211"/>
                  <a:ext cx="283680" cy="185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29" name="Ink 28">
                <a:extLst>
                  <a:ext uri="{FF2B5EF4-FFF2-40B4-BE49-F238E27FC236}">
                    <a16:creationId xmlns:a16="http://schemas.microsoft.com/office/drawing/2014/main" id="{BE5CFF0D-55EB-D683-F65D-C2F620FAA321}"/>
                  </a:ext>
                </a:extLst>
              </p14:cNvPr>
              <p14:cNvContentPartPr/>
              <p14:nvPr/>
            </p14:nvContentPartPr>
            <p14:xfrm>
              <a:off x="11333051" y="1856891"/>
              <a:ext cx="286560" cy="200880"/>
            </p14:xfrm>
          </p:contentPart>
        </mc:Choice>
        <mc:Fallback>
          <p:pic>
            <p:nvPicPr>
              <p:cNvPr id="29" name="Ink 28">
                <a:extLst>
                  <a:ext uri="{FF2B5EF4-FFF2-40B4-BE49-F238E27FC236}">
                    <a16:creationId xmlns:a16="http://schemas.microsoft.com/office/drawing/2014/main" id="{BE5CFF0D-55EB-D683-F65D-C2F620FAA321}"/>
                  </a:ext>
                </a:extLst>
              </p:cNvPr>
              <p:cNvPicPr/>
              <p:nvPr/>
            </p:nvPicPr>
            <p:blipFill>
              <a:blip r:embed="rId25"/>
              <a:stretch>
                <a:fillRect/>
              </a:stretch>
            </p:blipFill>
            <p:spPr>
              <a:xfrm>
                <a:off x="11326931" y="1850771"/>
                <a:ext cx="298800" cy="213120"/>
              </a:xfrm>
              <a:prstGeom prst="rect">
                <a:avLst/>
              </a:prstGeom>
            </p:spPr>
          </p:pic>
        </mc:Fallback>
      </mc:AlternateContent>
    </p:spTree>
    <p:extLst>
      <p:ext uri="{BB962C8B-B14F-4D97-AF65-F5344CB8AC3E}">
        <p14:creationId xmlns:p14="http://schemas.microsoft.com/office/powerpoint/2010/main" val="2780548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D0AF8-1F0F-2E23-099F-66BD9DE13B1C}"/>
              </a:ext>
            </a:extLst>
          </p:cNvPr>
          <p:cNvSpPr>
            <a:spLocks noGrp="1"/>
          </p:cNvSpPr>
          <p:nvPr>
            <p:ph type="title"/>
          </p:nvPr>
        </p:nvSpPr>
        <p:spPr/>
        <p:txBody>
          <a:bodyPr/>
          <a:lstStyle/>
          <a:p>
            <a:r>
              <a:rPr lang="en-US" dirty="0"/>
              <a:t>Reconstruct an MMS message using </a:t>
            </a:r>
            <a:r>
              <a:rPr lang="en-US" dirty="0" err="1">
                <a:solidFill>
                  <a:schemeClr val="accent2"/>
                </a:solidFill>
              </a:rPr>
              <a:t>pdu</a:t>
            </a:r>
            <a:r>
              <a:rPr lang="en-US" dirty="0">
                <a:solidFill>
                  <a:schemeClr val="accent2"/>
                </a:solidFill>
              </a:rPr>
              <a:t>, part</a:t>
            </a:r>
            <a:r>
              <a:rPr lang="en-US">
                <a:solidFill>
                  <a:schemeClr val="accent2"/>
                </a:solidFill>
              </a:rPr>
              <a:t>, address</a:t>
            </a:r>
            <a:r>
              <a:rPr lang="en-US"/>
              <a:t> </a:t>
            </a:r>
            <a:r>
              <a:rPr lang="en-US" dirty="0"/>
              <a:t>tables</a:t>
            </a:r>
          </a:p>
        </p:txBody>
      </p:sp>
      <p:sp>
        <p:nvSpPr>
          <p:cNvPr id="5" name="Text Placeholder 4">
            <a:extLst>
              <a:ext uri="{FF2B5EF4-FFF2-40B4-BE49-F238E27FC236}">
                <a16:creationId xmlns:a16="http://schemas.microsoft.com/office/drawing/2014/main" id="{CF527BC2-6FB2-E42D-146B-8E92DAA853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0653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A7EE5-84F1-A163-490F-1626DE6451A0}"/>
              </a:ext>
            </a:extLst>
          </p:cNvPr>
          <p:cNvSpPr>
            <a:spLocks noGrp="1"/>
          </p:cNvSpPr>
          <p:nvPr>
            <p:ph type="title"/>
          </p:nvPr>
        </p:nvSpPr>
        <p:spPr/>
        <p:txBody>
          <a:bodyPr/>
          <a:lstStyle/>
          <a:p>
            <a:r>
              <a:rPr lang="en-US" dirty="0"/>
              <a:t>Approach to reconstruct an MMS message</a:t>
            </a:r>
          </a:p>
        </p:txBody>
      </p:sp>
      <p:sp>
        <p:nvSpPr>
          <p:cNvPr id="5" name="Content Placeholder 4">
            <a:extLst>
              <a:ext uri="{FF2B5EF4-FFF2-40B4-BE49-F238E27FC236}">
                <a16:creationId xmlns:a16="http://schemas.microsoft.com/office/drawing/2014/main" id="{5B00FEB3-0481-E18A-1388-76BE71D3240B}"/>
              </a:ext>
            </a:extLst>
          </p:cNvPr>
          <p:cNvSpPr>
            <a:spLocks noGrp="1"/>
          </p:cNvSpPr>
          <p:nvPr>
            <p:ph idx="1"/>
          </p:nvPr>
        </p:nvSpPr>
        <p:spPr/>
        <p:txBody>
          <a:bodyPr/>
          <a:lstStyle/>
          <a:p>
            <a:r>
              <a:rPr lang="en-GB" b="1" dirty="0"/>
              <a:t>Linkage: </a:t>
            </a:r>
            <a:r>
              <a:rPr lang="en-GB" dirty="0"/>
              <a:t>The </a:t>
            </a:r>
            <a:r>
              <a:rPr lang="en-GB" dirty="0">
                <a:solidFill>
                  <a:schemeClr val="accent2"/>
                </a:solidFill>
              </a:rPr>
              <a:t>part</a:t>
            </a:r>
            <a:r>
              <a:rPr lang="en-GB" dirty="0"/>
              <a:t> table is associated with the </a:t>
            </a:r>
            <a:r>
              <a:rPr lang="en-GB" dirty="0" err="1">
                <a:solidFill>
                  <a:schemeClr val="accent2"/>
                </a:solidFill>
              </a:rPr>
              <a:t>pdu</a:t>
            </a:r>
            <a:r>
              <a:rPr lang="en-GB" dirty="0"/>
              <a:t> table through the </a:t>
            </a:r>
            <a:r>
              <a:rPr lang="en-GB" dirty="0">
                <a:solidFill>
                  <a:schemeClr val="accent2"/>
                </a:solidFill>
              </a:rPr>
              <a:t>mid</a:t>
            </a:r>
            <a:r>
              <a:rPr lang="en-GB" dirty="0"/>
              <a:t> column, which matches the </a:t>
            </a:r>
            <a:r>
              <a:rPr lang="en-GB" dirty="0">
                <a:solidFill>
                  <a:schemeClr val="accent2"/>
                </a:solidFill>
              </a:rPr>
              <a:t>_id </a:t>
            </a:r>
            <a:r>
              <a:rPr lang="en-GB" dirty="0"/>
              <a:t>column in the </a:t>
            </a:r>
            <a:r>
              <a:rPr lang="en-GB" dirty="0" err="1">
                <a:solidFill>
                  <a:schemeClr val="accent2"/>
                </a:solidFill>
              </a:rPr>
              <a:t>pdu</a:t>
            </a:r>
            <a:r>
              <a:rPr lang="en-GB" dirty="0"/>
              <a:t> table. </a:t>
            </a:r>
          </a:p>
          <a:p>
            <a:pPr lvl="1"/>
            <a:r>
              <a:rPr lang="en-GB" dirty="0"/>
              <a:t>Each MMS message in the </a:t>
            </a:r>
            <a:r>
              <a:rPr lang="en-GB" dirty="0" err="1">
                <a:solidFill>
                  <a:schemeClr val="accent2"/>
                </a:solidFill>
              </a:rPr>
              <a:t>pdu</a:t>
            </a:r>
            <a:r>
              <a:rPr lang="en-GB" dirty="0"/>
              <a:t> table can have multiple parts in the </a:t>
            </a:r>
            <a:r>
              <a:rPr lang="en-GB" dirty="0">
                <a:solidFill>
                  <a:schemeClr val="accent2"/>
                </a:solidFill>
              </a:rPr>
              <a:t>part</a:t>
            </a:r>
            <a:r>
              <a:rPr lang="en-GB" dirty="0"/>
              <a:t> table.</a:t>
            </a:r>
          </a:p>
          <a:p>
            <a:r>
              <a:rPr lang="en-GB" b="1" dirty="0"/>
              <a:t>Purpose</a:t>
            </a:r>
            <a:r>
              <a:rPr lang="en-GB" dirty="0"/>
              <a:t>: The </a:t>
            </a:r>
            <a:r>
              <a:rPr lang="en-GB" dirty="0" err="1">
                <a:solidFill>
                  <a:schemeClr val="accent2"/>
                </a:solidFill>
              </a:rPr>
              <a:t>pdu</a:t>
            </a:r>
            <a:r>
              <a:rPr lang="en-GB" dirty="0"/>
              <a:t> table stores the overall metadata of the MMS message (e.g., timestamp, message type, status)</a:t>
            </a:r>
          </a:p>
          <a:p>
            <a:pPr lvl="1"/>
            <a:r>
              <a:rPr lang="en-GB" dirty="0"/>
              <a:t>while the </a:t>
            </a:r>
            <a:r>
              <a:rPr lang="en-GB" dirty="0">
                <a:solidFill>
                  <a:schemeClr val="accent2"/>
                </a:solidFill>
              </a:rPr>
              <a:t>part</a:t>
            </a:r>
            <a:r>
              <a:rPr lang="en-GB" dirty="0"/>
              <a:t> table stores the individual components (e.g., text, SMIL) of that MMS message.</a:t>
            </a:r>
            <a:endParaRPr lang="en-US" dirty="0"/>
          </a:p>
        </p:txBody>
      </p:sp>
    </p:spTree>
    <p:extLst>
      <p:ext uri="{BB962C8B-B14F-4D97-AF65-F5344CB8AC3E}">
        <p14:creationId xmlns:p14="http://schemas.microsoft.com/office/powerpoint/2010/main" val="1050720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BE9E-7CCB-5A6F-56D2-D191C7D9D5DE}"/>
              </a:ext>
            </a:extLst>
          </p:cNvPr>
          <p:cNvSpPr>
            <a:spLocks noGrp="1"/>
          </p:cNvSpPr>
          <p:nvPr>
            <p:ph type="title"/>
          </p:nvPr>
        </p:nvSpPr>
        <p:spPr/>
        <p:txBody>
          <a:bodyPr/>
          <a:lstStyle/>
          <a:p>
            <a:r>
              <a:rPr lang="en-US" dirty="0"/>
              <a:t>Reconstruction steps</a:t>
            </a:r>
          </a:p>
        </p:txBody>
      </p:sp>
      <p:sp>
        <p:nvSpPr>
          <p:cNvPr id="3" name="Content Placeholder 2">
            <a:extLst>
              <a:ext uri="{FF2B5EF4-FFF2-40B4-BE49-F238E27FC236}">
                <a16:creationId xmlns:a16="http://schemas.microsoft.com/office/drawing/2014/main" id="{7AAA83EC-DBDC-2918-C489-5B6C147F648D}"/>
              </a:ext>
            </a:extLst>
          </p:cNvPr>
          <p:cNvSpPr>
            <a:spLocks noGrp="1"/>
          </p:cNvSpPr>
          <p:nvPr>
            <p:ph idx="1"/>
          </p:nvPr>
        </p:nvSpPr>
        <p:spPr/>
        <p:txBody>
          <a:bodyPr/>
          <a:lstStyle/>
          <a:p>
            <a:r>
              <a:rPr lang="en-GB" dirty="0"/>
              <a:t>Look up the MMS message in the </a:t>
            </a:r>
            <a:r>
              <a:rPr lang="en-GB" dirty="0" err="1">
                <a:solidFill>
                  <a:schemeClr val="accent2"/>
                </a:solidFill>
              </a:rPr>
              <a:t>pdu</a:t>
            </a:r>
            <a:r>
              <a:rPr lang="en-GB" dirty="0"/>
              <a:t> table (e.g., _id = 1).</a:t>
            </a:r>
          </a:p>
          <a:p>
            <a:r>
              <a:rPr lang="en-GB" dirty="0"/>
              <a:t>Find all parts in the </a:t>
            </a:r>
            <a:r>
              <a:rPr lang="en-GB" dirty="0">
                <a:solidFill>
                  <a:schemeClr val="accent2"/>
                </a:solidFill>
              </a:rPr>
              <a:t>part</a:t>
            </a:r>
            <a:r>
              <a:rPr lang="en-GB" dirty="0"/>
              <a:t> table (e.g., mid = 1).</a:t>
            </a:r>
          </a:p>
          <a:p>
            <a:r>
              <a:rPr lang="en-GB" dirty="0"/>
              <a:t>Use the </a:t>
            </a:r>
            <a:r>
              <a:rPr lang="en-GB" dirty="0" err="1">
                <a:solidFill>
                  <a:schemeClr val="accent2"/>
                </a:solidFill>
              </a:rPr>
              <a:t>seq</a:t>
            </a:r>
            <a:r>
              <a:rPr lang="en-GB" dirty="0"/>
              <a:t> column to order the parts (e.g., SMIL first, then text).</a:t>
            </a:r>
          </a:p>
          <a:p>
            <a:r>
              <a:rPr lang="en-GB" dirty="0"/>
              <a:t>Use the </a:t>
            </a:r>
            <a:r>
              <a:rPr lang="en-GB" dirty="0" err="1">
                <a:solidFill>
                  <a:schemeClr val="accent2"/>
                </a:solidFill>
              </a:rPr>
              <a:t>ct</a:t>
            </a:r>
            <a:r>
              <a:rPr lang="en-GB" dirty="0"/>
              <a:t> and </a:t>
            </a:r>
            <a:r>
              <a:rPr lang="en-GB" dirty="0">
                <a:solidFill>
                  <a:schemeClr val="accent2"/>
                </a:solidFill>
              </a:rPr>
              <a:t>text</a:t>
            </a:r>
            <a:r>
              <a:rPr lang="en-GB" dirty="0"/>
              <a:t> (or </a:t>
            </a:r>
            <a:r>
              <a:rPr lang="en-GB" dirty="0">
                <a:solidFill>
                  <a:schemeClr val="accent2"/>
                </a:solidFill>
              </a:rPr>
              <a:t>_data </a:t>
            </a:r>
            <a:r>
              <a:rPr lang="en-GB" dirty="0"/>
              <a:t>for media) columns to access the content of each part.</a:t>
            </a:r>
          </a:p>
          <a:p>
            <a:endParaRPr lang="en-US" dirty="0"/>
          </a:p>
        </p:txBody>
      </p:sp>
    </p:spTree>
    <p:extLst>
      <p:ext uri="{BB962C8B-B14F-4D97-AF65-F5344CB8AC3E}">
        <p14:creationId xmlns:p14="http://schemas.microsoft.com/office/powerpoint/2010/main" val="1884599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2ED9-B74C-E94A-B298-CCB96A55A2AE}"/>
              </a:ext>
            </a:extLst>
          </p:cNvPr>
          <p:cNvSpPr>
            <a:spLocks noGrp="1"/>
          </p:cNvSpPr>
          <p:nvPr>
            <p:ph type="title"/>
          </p:nvPr>
        </p:nvSpPr>
        <p:spPr/>
        <p:txBody>
          <a:bodyPr/>
          <a:lstStyle/>
          <a:p>
            <a:r>
              <a:rPr lang="en-GB" b="1" dirty="0"/>
              <a:t>Example: </a:t>
            </a:r>
            <a:r>
              <a:rPr lang="en-GB" dirty="0"/>
              <a:t>MMS message with </a:t>
            </a:r>
            <a:r>
              <a:rPr lang="en-GB" dirty="0">
                <a:solidFill>
                  <a:schemeClr val="accent2"/>
                </a:solidFill>
              </a:rPr>
              <a:t>_id </a:t>
            </a:r>
            <a:r>
              <a:rPr lang="en-GB" dirty="0"/>
              <a:t>= 1 in the </a:t>
            </a:r>
            <a:r>
              <a:rPr lang="en-GB" dirty="0" err="1">
                <a:solidFill>
                  <a:schemeClr val="accent2"/>
                </a:solidFill>
              </a:rPr>
              <a:t>pdu</a:t>
            </a:r>
            <a:r>
              <a:rPr lang="en-GB" dirty="0"/>
              <a:t> table </a:t>
            </a:r>
            <a:endParaRPr lang="en-US" dirty="0"/>
          </a:p>
        </p:txBody>
      </p:sp>
      <p:sp>
        <p:nvSpPr>
          <p:cNvPr id="3" name="Content Placeholder 2">
            <a:extLst>
              <a:ext uri="{FF2B5EF4-FFF2-40B4-BE49-F238E27FC236}">
                <a16:creationId xmlns:a16="http://schemas.microsoft.com/office/drawing/2014/main" id="{54E641AB-F7EA-4553-8379-94A88C5C6F2F}"/>
              </a:ext>
            </a:extLst>
          </p:cNvPr>
          <p:cNvSpPr>
            <a:spLocks noGrp="1"/>
          </p:cNvSpPr>
          <p:nvPr>
            <p:ph idx="1"/>
          </p:nvPr>
        </p:nvSpPr>
        <p:spPr>
          <a:xfrm>
            <a:off x="838200" y="1825625"/>
            <a:ext cx="10515600" cy="1793875"/>
          </a:xfrm>
        </p:spPr>
        <p:txBody>
          <a:bodyPr>
            <a:normAutofit fontScale="85000" lnSpcReduction="20000"/>
          </a:bodyPr>
          <a:lstStyle/>
          <a:p>
            <a:r>
              <a:rPr lang="en-GB" dirty="0"/>
              <a:t>The MMS message with </a:t>
            </a:r>
            <a:r>
              <a:rPr lang="en-GB" dirty="0">
                <a:solidFill>
                  <a:schemeClr val="accent2"/>
                </a:solidFill>
              </a:rPr>
              <a:t>_id </a:t>
            </a:r>
            <a:r>
              <a:rPr lang="en-GB" dirty="0"/>
              <a:t>= 1 in the </a:t>
            </a:r>
            <a:r>
              <a:rPr lang="en-GB" dirty="0" err="1">
                <a:solidFill>
                  <a:schemeClr val="accent2"/>
                </a:solidFill>
              </a:rPr>
              <a:t>pdu</a:t>
            </a:r>
            <a:r>
              <a:rPr lang="en-GB" dirty="0"/>
              <a:t> table has two parts (</a:t>
            </a:r>
            <a:r>
              <a:rPr lang="en-GB" dirty="0">
                <a:solidFill>
                  <a:schemeClr val="accent2"/>
                </a:solidFill>
              </a:rPr>
              <a:t>mid = 1</a:t>
            </a:r>
            <a:r>
              <a:rPr lang="en-GB" dirty="0"/>
              <a:t> in the </a:t>
            </a:r>
            <a:r>
              <a:rPr lang="en-GB" dirty="0">
                <a:solidFill>
                  <a:schemeClr val="accent2"/>
                </a:solidFill>
              </a:rPr>
              <a:t>part</a:t>
            </a:r>
            <a:r>
              <a:rPr lang="en-GB" dirty="0"/>
              <a:t> table): a </a:t>
            </a:r>
            <a:r>
              <a:rPr lang="en-GB" dirty="0">
                <a:solidFill>
                  <a:srgbClr val="FF0000"/>
                </a:solidFill>
              </a:rPr>
              <a:t>SMIL</a:t>
            </a:r>
            <a:r>
              <a:rPr lang="en-GB" dirty="0"/>
              <a:t> layout (row 1) and a text message "</a:t>
            </a:r>
            <a:r>
              <a:rPr lang="en-GB" dirty="0">
                <a:solidFill>
                  <a:srgbClr val="FF0000"/>
                </a:solidFill>
              </a:rPr>
              <a:t>Here’s Signal</a:t>
            </a:r>
            <a:r>
              <a:rPr lang="en-GB" dirty="0"/>
              <a:t>." (row 2). A messaging app would use the SMIL layout to display the text in the correct format. </a:t>
            </a:r>
          </a:p>
          <a:p>
            <a:pPr lvl="1"/>
            <a:r>
              <a:rPr lang="en-GB" dirty="0" err="1"/>
              <a:t>seq</a:t>
            </a:r>
            <a:r>
              <a:rPr lang="en-GB" dirty="0"/>
              <a:t> = -1 → layout control (SMIL metadata)</a:t>
            </a:r>
          </a:p>
          <a:p>
            <a:pPr lvl="1"/>
            <a:r>
              <a:rPr lang="en-GB" dirty="0" err="1"/>
              <a:t>seq</a:t>
            </a:r>
            <a:r>
              <a:rPr lang="en-GB" dirty="0"/>
              <a:t> ≥ 0 → actual message contents, numbered in display order</a:t>
            </a:r>
          </a:p>
          <a:p>
            <a:endParaRPr lang="en-US" dirty="0"/>
          </a:p>
        </p:txBody>
      </p:sp>
      <p:pic>
        <p:nvPicPr>
          <p:cNvPr id="5" name="Picture 4">
            <a:extLst>
              <a:ext uri="{FF2B5EF4-FFF2-40B4-BE49-F238E27FC236}">
                <a16:creationId xmlns:a16="http://schemas.microsoft.com/office/drawing/2014/main" id="{C998D5CA-159A-197C-C88B-D56C01F77AD9}"/>
              </a:ext>
            </a:extLst>
          </p:cNvPr>
          <p:cNvPicPr>
            <a:picLocks noChangeAspect="1"/>
          </p:cNvPicPr>
          <p:nvPr/>
        </p:nvPicPr>
        <p:blipFill>
          <a:blip r:embed="rId2"/>
          <a:stretch>
            <a:fillRect/>
          </a:stretch>
        </p:blipFill>
        <p:spPr>
          <a:xfrm>
            <a:off x="838200" y="3619500"/>
            <a:ext cx="10638442" cy="1150720"/>
          </a:xfrm>
          <a:prstGeom prst="rect">
            <a:avLst/>
          </a:prstGeom>
        </p:spPr>
      </p:pic>
      <p:pic>
        <p:nvPicPr>
          <p:cNvPr id="7" name="Picture 6">
            <a:extLst>
              <a:ext uri="{FF2B5EF4-FFF2-40B4-BE49-F238E27FC236}">
                <a16:creationId xmlns:a16="http://schemas.microsoft.com/office/drawing/2014/main" id="{79D9CC13-D5DD-0549-0B6F-8913FF69B8FA}"/>
              </a:ext>
            </a:extLst>
          </p:cNvPr>
          <p:cNvPicPr>
            <a:picLocks noChangeAspect="1"/>
          </p:cNvPicPr>
          <p:nvPr/>
        </p:nvPicPr>
        <p:blipFill>
          <a:blip r:embed="rId3"/>
          <a:stretch>
            <a:fillRect/>
          </a:stretch>
        </p:blipFill>
        <p:spPr>
          <a:xfrm>
            <a:off x="1401657" y="5036768"/>
            <a:ext cx="9754445" cy="120406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B328E8B-A346-529A-1F00-4A066AA16295}"/>
                  </a:ext>
                </a:extLst>
              </p14:cNvPr>
              <p14:cNvContentPartPr/>
              <p14:nvPr/>
            </p14:nvContentPartPr>
            <p14:xfrm>
              <a:off x="1156380" y="4555680"/>
              <a:ext cx="214200" cy="222840"/>
            </p14:xfrm>
          </p:contentPart>
        </mc:Choice>
        <mc:Fallback xmlns="">
          <p:pic>
            <p:nvPicPr>
              <p:cNvPr id="9" name="Ink 8">
                <a:extLst>
                  <a:ext uri="{FF2B5EF4-FFF2-40B4-BE49-F238E27FC236}">
                    <a16:creationId xmlns:a16="http://schemas.microsoft.com/office/drawing/2014/main" id="{2B328E8B-A346-529A-1F00-4A066AA16295}"/>
                  </a:ext>
                </a:extLst>
              </p:cNvPr>
              <p:cNvPicPr/>
              <p:nvPr/>
            </p:nvPicPr>
            <p:blipFill>
              <a:blip r:embed="rId5"/>
              <a:stretch>
                <a:fillRect/>
              </a:stretch>
            </p:blipFill>
            <p:spPr>
              <a:xfrm>
                <a:off x="1147740" y="4546680"/>
                <a:ext cx="231840" cy="240480"/>
              </a:xfrm>
              <a:prstGeom prst="rect">
                <a:avLst/>
              </a:prstGeom>
            </p:spPr>
          </p:pic>
        </mc:Fallback>
      </mc:AlternateContent>
      <p:grpSp>
        <p:nvGrpSpPr>
          <p:cNvPr id="12" name="Group 11">
            <a:extLst>
              <a:ext uri="{FF2B5EF4-FFF2-40B4-BE49-F238E27FC236}">
                <a16:creationId xmlns:a16="http://schemas.microsoft.com/office/drawing/2014/main" id="{765BF820-421D-A9FC-D0DC-724DD0D71C2E}"/>
              </a:ext>
            </a:extLst>
          </p:cNvPr>
          <p:cNvGrpSpPr/>
          <p:nvPr/>
        </p:nvGrpSpPr>
        <p:grpSpPr>
          <a:xfrm>
            <a:off x="1301100" y="4777440"/>
            <a:ext cx="1033920" cy="1207800"/>
            <a:chOff x="1301100" y="4777440"/>
            <a:chExt cx="1033920" cy="12078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50DF079-68E6-8223-778F-0BA8D78E1087}"/>
                    </a:ext>
                  </a:extLst>
                </p14:cNvPr>
                <p14:cNvContentPartPr/>
                <p14:nvPr/>
              </p14:nvContentPartPr>
              <p14:xfrm>
                <a:off x="1301100" y="4777440"/>
                <a:ext cx="993240" cy="1158480"/>
              </p14:xfrm>
            </p:contentPart>
          </mc:Choice>
          <mc:Fallback xmlns="">
            <p:pic>
              <p:nvPicPr>
                <p:cNvPr id="10" name="Ink 9">
                  <a:extLst>
                    <a:ext uri="{FF2B5EF4-FFF2-40B4-BE49-F238E27FC236}">
                      <a16:creationId xmlns:a16="http://schemas.microsoft.com/office/drawing/2014/main" id="{750DF079-68E6-8223-778F-0BA8D78E1087}"/>
                    </a:ext>
                  </a:extLst>
                </p:cNvPr>
                <p:cNvPicPr/>
                <p:nvPr/>
              </p:nvPicPr>
              <p:blipFill>
                <a:blip r:embed="rId7"/>
                <a:stretch>
                  <a:fillRect/>
                </a:stretch>
              </p:blipFill>
              <p:spPr>
                <a:xfrm>
                  <a:off x="1292100" y="4768800"/>
                  <a:ext cx="101088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A4C5EC2-3C2D-DDC9-6529-2CC18B235EBF}"/>
                    </a:ext>
                  </a:extLst>
                </p14:cNvPr>
                <p14:cNvContentPartPr/>
                <p14:nvPr/>
              </p14:nvContentPartPr>
              <p14:xfrm>
                <a:off x="2247900" y="5821440"/>
                <a:ext cx="87120" cy="163800"/>
              </p14:xfrm>
            </p:contentPart>
          </mc:Choice>
          <mc:Fallback xmlns="">
            <p:pic>
              <p:nvPicPr>
                <p:cNvPr id="11" name="Ink 10">
                  <a:extLst>
                    <a:ext uri="{FF2B5EF4-FFF2-40B4-BE49-F238E27FC236}">
                      <a16:creationId xmlns:a16="http://schemas.microsoft.com/office/drawing/2014/main" id="{2A4C5EC2-3C2D-DDC9-6529-2CC18B235EBF}"/>
                    </a:ext>
                  </a:extLst>
                </p:cNvPr>
                <p:cNvPicPr/>
                <p:nvPr/>
              </p:nvPicPr>
              <p:blipFill>
                <a:blip r:embed="rId9"/>
                <a:stretch>
                  <a:fillRect/>
                </a:stretch>
              </p:blipFill>
              <p:spPr>
                <a:xfrm>
                  <a:off x="2238900" y="5812800"/>
                  <a:ext cx="104760" cy="181440"/>
                </a:xfrm>
                <a:prstGeom prst="rect">
                  <a:avLst/>
                </a:prstGeom>
              </p:spPr>
            </p:pic>
          </mc:Fallback>
        </mc:AlternateContent>
      </p:grpSp>
    </p:spTree>
    <p:extLst>
      <p:ext uri="{BB962C8B-B14F-4D97-AF65-F5344CB8AC3E}">
        <p14:creationId xmlns:p14="http://schemas.microsoft.com/office/powerpoint/2010/main" val="2283638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A97-2161-4848-CD51-06E4D49E7B67}"/>
              </a:ext>
            </a:extLst>
          </p:cNvPr>
          <p:cNvSpPr>
            <a:spLocks noGrp="1"/>
          </p:cNvSpPr>
          <p:nvPr>
            <p:ph type="title"/>
          </p:nvPr>
        </p:nvSpPr>
        <p:spPr/>
        <p:txBody>
          <a:bodyPr/>
          <a:lstStyle/>
          <a:p>
            <a:r>
              <a:rPr lang="en-GB" dirty="0"/>
              <a:t>Retrieve the text body of </a:t>
            </a:r>
            <a:r>
              <a:rPr lang="en-GB" dirty="0">
                <a:solidFill>
                  <a:schemeClr val="accent2"/>
                </a:solidFill>
              </a:rPr>
              <a:t>all received MMS </a:t>
            </a:r>
            <a:r>
              <a:rPr lang="en-GB" dirty="0"/>
              <a:t>using SQL</a:t>
            </a:r>
            <a:endParaRPr lang="en-US" dirty="0"/>
          </a:p>
        </p:txBody>
      </p:sp>
      <p:pic>
        <p:nvPicPr>
          <p:cNvPr id="5" name="Picture 4">
            <a:extLst>
              <a:ext uri="{FF2B5EF4-FFF2-40B4-BE49-F238E27FC236}">
                <a16:creationId xmlns:a16="http://schemas.microsoft.com/office/drawing/2014/main" id="{56F04EC6-B811-0FE3-7187-CBBF1EC6D76B}"/>
              </a:ext>
            </a:extLst>
          </p:cNvPr>
          <p:cNvPicPr>
            <a:picLocks noChangeAspect="1"/>
          </p:cNvPicPr>
          <p:nvPr/>
        </p:nvPicPr>
        <p:blipFill>
          <a:blip r:embed="rId3"/>
          <a:stretch>
            <a:fillRect/>
          </a:stretch>
        </p:blipFill>
        <p:spPr>
          <a:xfrm>
            <a:off x="928651" y="2327814"/>
            <a:ext cx="10606331" cy="2613154"/>
          </a:xfrm>
          <a:prstGeom prst="rect">
            <a:avLst/>
          </a:prstGeom>
        </p:spPr>
      </p:pic>
      <p:sp>
        <p:nvSpPr>
          <p:cNvPr id="6" name="TextBox 5">
            <a:extLst>
              <a:ext uri="{FF2B5EF4-FFF2-40B4-BE49-F238E27FC236}">
                <a16:creationId xmlns:a16="http://schemas.microsoft.com/office/drawing/2014/main" id="{55D7A5E7-3479-907E-934F-937876A5EB81}"/>
              </a:ext>
            </a:extLst>
          </p:cNvPr>
          <p:cNvSpPr txBox="1"/>
          <p:nvPr/>
        </p:nvSpPr>
        <p:spPr>
          <a:xfrm>
            <a:off x="985455" y="5393428"/>
            <a:ext cx="5999015" cy="369332"/>
          </a:xfrm>
          <a:prstGeom prst="rect">
            <a:avLst/>
          </a:prstGeom>
          <a:noFill/>
        </p:spPr>
        <p:txBody>
          <a:bodyPr wrap="none" rtlCol="0">
            <a:spAutoFit/>
          </a:bodyPr>
          <a:lstStyle/>
          <a:p>
            <a:r>
              <a:rPr lang="en-US" dirty="0"/>
              <a:t>Conclusion: context of four messages in the inbox: </a:t>
            </a:r>
            <a:r>
              <a:rPr lang="en-US" dirty="0">
                <a:solidFill>
                  <a:srgbClr val="FF0000"/>
                </a:solidFill>
              </a:rPr>
              <a:t>2, 4, 6, 7. </a:t>
            </a:r>
          </a:p>
        </p:txBody>
      </p:sp>
      <p:sp>
        <p:nvSpPr>
          <p:cNvPr id="7" name="TextBox 6">
            <a:extLst>
              <a:ext uri="{FF2B5EF4-FFF2-40B4-BE49-F238E27FC236}">
                <a16:creationId xmlns:a16="http://schemas.microsoft.com/office/drawing/2014/main" id="{9B736F5B-89A4-A7C3-1715-EC9485BFEB7B}"/>
              </a:ext>
            </a:extLst>
          </p:cNvPr>
          <p:cNvSpPr txBox="1"/>
          <p:nvPr/>
        </p:nvSpPr>
        <p:spPr>
          <a:xfrm>
            <a:off x="8557260" y="3162300"/>
            <a:ext cx="2050433" cy="369332"/>
          </a:xfrm>
          <a:prstGeom prst="rect">
            <a:avLst/>
          </a:prstGeom>
          <a:noFill/>
        </p:spPr>
        <p:txBody>
          <a:bodyPr wrap="none" rtlCol="0">
            <a:spAutoFit/>
          </a:bodyPr>
          <a:lstStyle/>
          <a:p>
            <a:r>
              <a:rPr lang="en-US" dirty="0">
                <a:solidFill>
                  <a:srgbClr val="FF0000"/>
                </a:solidFill>
              </a:rPr>
              <a:t>inner join as default</a:t>
            </a:r>
          </a:p>
        </p:txBody>
      </p:sp>
    </p:spTree>
    <p:extLst>
      <p:ext uri="{BB962C8B-B14F-4D97-AF65-F5344CB8AC3E}">
        <p14:creationId xmlns:p14="http://schemas.microsoft.com/office/powerpoint/2010/main" val="1898934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B3AC-7285-AA41-50A8-2E2180BD55B4}"/>
              </a:ext>
            </a:extLst>
          </p:cNvPr>
          <p:cNvSpPr>
            <a:spLocks noGrp="1"/>
          </p:cNvSpPr>
          <p:nvPr>
            <p:ph type="title"/>
          </p:nvPr>
        </p:nvSpPr>
        <p:spPr/>
        <p:txBody>
          <a:bodyPr/>
          <a:lstStyle/>
          <a:p>
            <a:r>
              <a:rPr lang="en-US" dirty="0"/>
              <a:t>Who are the sender and receiver?</a:t>
            </a:r>
          </a:p>
        </p:txBody>
      </p:sp>
      <p:sp>
        <p:nvSpPr>
          <p:cNvPr id="3" name="Content Placeholder 2">
            <a:extLst>
              <a:ext uri="{FF2B5EF4-FFF2-40B4-BE49-F238E27FC236}">
                <a16:creationId xmlns:a16="http://schemas.microsoft.com/office/drawing/2014/main" id="{CB450A2A-7F57-B7D3-AEF8-97A7DC0BD057}"/>
              </a:ext>
            </a:extLst>
          </p:cNvPr>
          <p:cNvSpPr>
            <a:spLocks noGrp="1"/>
          </p:cNvSpPr>
          <p:nvPr>
            <p:ph idx="1"/>
          </p:nvPr>
        </p:nvSpPr>
        <p:spPr>
          <a:xfrm>
            <a:off x="838200" y="1825624"/>
            <a:ext cx="4346275" cy="4473328"/>
          </a:xfrm>
        </p:spPr>
        <p:txBody>
          <a:bodyPr>
            <a:normAutofit lnSpcReduction="10000"/>
          </a:bodyPr>
          <a:lstStyle/>
          <a:p>
            <a:r>
              <a:rPr lang="en-GB" dirty="0"/>
              <a:t>To get the phone numbers for sender and receiver(s) of an MMS, use the </a:t>
            </a:r>
            <a:r>
              <a:rPr lang="en-GB" dirty="0" err="1"/>
              <a:t>addr</a:t>
            </a:r>
            <a:r>
              <a:rPr lang="en-GB" dirty="0"/>
              <a:t> table that’s linked to </a:t>
            </a:r>
            <a:r>
              <a:rPr lang="en-GB" dirty="0" err="1"/>
              <a:t>pdu</a:t>
            </a:r>
            <a:r>
              <a:rPr lang="en-GB" dirty="0"/>
              <a:t> by </a:t>
            </a:r>
            <a:r>
              <a:rPr lang="en-GB" dirty="0" err="1">
                <a:solidFill>
                  <a:schemeClr val="accent2"/>
                </a:solidFill>
              </a:rPr>
              <a:t>addr.msg_id</a:t>
            </a:r>
            <a:r>
              <a:rPr lang="en-GB" dirty="0">
                <a:solidFill>
                  <a:schemeClr val="accent2"/>
                </a:solidFill>
              </a:rPr>
              <a:t> = </a:t>
            </a:r>
            <a:r>
              <a:rPr lang="en-GB" dirty="0" err="1">
                <a:solidFill>
                  <a:schemeClr val="accent2"/>
                </a:solidFill>
              </a:rPr>
              <a:t>pdu</a:t>
            </a:r>
            <a:r>
              <a:rPr lang="en-GB" dirty="0">
                <a:solidFill>
                  <a:schemeClr val="accent2"/>
                </a:solidFill>
              </a:rPr>
              <a:t>._id</a:t>
            </a:r>
            <a:r>
              <a:rPr lang="en-GB" dirty="0"/>
              <a:t>.</a:t>
            </a:r>
          </a:p>
          <a:p>
            <a:r>
              <a:rPr lang="en-GB" dirty="0"/>
              <a:t>What the </a:t>
            </a:r>
            <a:r>
              <a:rPr lang="en-GB" dirty="0" err="1"/>
              <a:t>addr.type</a:t>
            </a:r>
            <a:r>
              <a:rPr lang="en-GB" dirty="0"/>
              <a:t> codes mean</a:t>
            </a:r>
          </a:p>
          <a:p>
            <a:pPr lvl="1"/>
            <a:r>
              <a:rPr lang="en-GB" dirty="0"/>
              <a:t>137 → FROM (sender)</a:t>
            </a:r>
          </a:p>
          <a:p>
            <a:pPr lvl="1"/>
            <a:r>
              <a:rPr lang="en-GB" dirty="0"/>
              <a:t>151 → TO (primary recipients)</a:t>
            </a:r>
          </a:p>
          <a:p>
            <a:pPr lvl="1"/>
            <a:r>
              <a:rPr lang="en-GB" dirty="0"/>
              <a:t>130 → CC</a:t>
            </a:r>
          </a:p>
          <a:p>
            <a:pPr lvl="1"/>
            <a:r>
              <a:rPr lang="en-GB" dirty="0"/>
              <a:t>129 → BCC</a:t>
            </a:r>
            <a:endParaRPr lang="en-US" dirty="0"/>
          </a:p>
        </p:txBody>
      </p:sp>
      <p:pic>
        <p:nvPicPr>
          <p:cNvPr id="5" name="Picture 4">
            <a:extLst>
              <a:ext uri="{FF2B5EF4-FFF2-40B4-BE49-F238E27FC236}">
                <a16:creationId xmlns:a16="http://schemas.microsoft.com/office/drawing/2014/main" id="{8C3F6543-A7C2-A6E9-45EF-5D05B28000B9}"/>
              </a:ext>
            </a:extLst>
          </p:cNvPr>
          <p:cNvPicPr>
            <a:picLocks noChangeAspect="1"/>
          </p:cNvPicPr>
          <p:nvPr/>
        </p:nvPicPr>
        <p:blipFill>
          <a:blip r:embed="rId2"/>
          <a:stretch>
            <a:fillRect/>
          </a:stretch>
        </p:blipFill>
        <p:spPr>
          <a:xfrm>
            <a:off x="6287847" y="1825624"/>
            <a:ext cx="3756986" cy="44733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B7DB9B2-6645-7E2A-0F30-FAB476F2A3ED}"/>
                  </a:ext>
                </a:extLst>
              </p14:cNvPr>
              <p14:cNvContentPartPr/>
              <p14:nvPr/>
            </p14:nvContentPartPr>
            <p14:xfrm>
              <a:off x="1508780" y="4423741"/>
              <a:ext cx="744480" cy="416880"/>
            </p14:xfrm>
          </p:contentPart>
        </mc:Choice>
        <mc:Fallback xmlns="">
          <p:pic>
            <p:nvPicPr>
              <p:cNvPr id="6" name="Ink 5">
                <a:extLst>
                  <a:ext uri="{FF2B5EF4-FFF2-40B4-BE49-F238E27FC236}">
                    <a16:creationId xmlns:a16="http://schemas.microsoft.com/office/drawing/2014/main" id="{EB7DB9B2-6645-7E2A-0F30-FAB476F2A3ED}"/>
                  </a:ext>
                </a:extLst>
              </p:cNvPr>
              <p:cNvPicPr/>
              <p:nvPr/>
            </p:nvPicPr>
            <p:blipFill>
              <a:blip r:embed="rId4"/>
              <a:stretch>
                <a:fillRect/>
              </a:stretch>
            </p:blipFill>
            <p:spPr>
              <a:xfrm>
                <a:off x="1500140" y="4414741"/>
                <a:ext cx="76212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8C314F5-9608-9E58-4168-A3CC76D7A303}"/>
                  </a:ext>
                </a:extLst>
              </p14:cNvPr>
              <p14:cNvContentPartPr/>
              <p14:nvPr/>
            </p14:nvContentPartPr>
            <p14:xfrm>
              <a:off x="8583860" y="3182821"/>
              <a:ext cx="342000" cy="149040"/>
            </p14:xfrm>
          </p:contentPart>
        </mc:Choice>
        <mc:Fallback xmlns="">
          <p:pic>
            <p:nvPicPr>
              <p:cNvPr id="7" name="Ink 6">
                <a:extLst>
                  <a:ext uri="{FF2B5EF4-FFF2-40B4-BE49-F238E27FC236}">
                    <a16:creationId xmlns:a16="http://schemas.microsoft.com/office/drawing/2014/main" id="{68C314F5-9608-9E58-4168-A3CC76D7A303}"/>
                  </a:ext>
                </a:extLst>
              </p:cNvPr>
              <p:cNvPicPr/>
              <p:nvPr/>
            </p:nvPicPr>
            <p:blipFill>
              <a:blip r:embed="rId6"/>
              <a:stretch>
                <a:fillRect/>
              </a:stretch>
            </p:blipFill>
            <p:spPr>
              <a:xfrm>
                <a:off x="8574860" y="3174181"/>
                <a:ext cx="359640" cy="166680"/>
              </a:xfrm>
              <a:prstGeom prst="rect">
                <a:avLst/>
              </a:prstGeom>
            </p:spPr>
          </p:pic>
        </mc:Fallback>
      </mc:AlternateContent>
      <p:grpSp>
        <p:nvGrpSpPr>
          <p:cNvPr id="10" name="Group 9">
            <a:extLst>
              <a:ext uri="{FF2B5EF4-FFF2-40B4-BE49-F238E27FC236}">
                <a16:creationId xmlns:a16="http://schemas.microsoft.com/office/drawing/2014/main" id="{AFD38000-882B-AD6C-0677-FB2338E6131F}"/>
              </a:ext>
            </a:extLst>
          </p:cNvPr>
          <p:cNvGrpSpPr/>
          <p:nvPr/>
        </p:nvGrpSpPr>
        <p:grpSpPr>
          <a:xfrm>
            <a:off x="4381940" y="3321061"/>
            <a:ext cx="4183920" cy="1234440"/>
            <a:chOff x="4381940" y="3321061"/>
            <a:chExt cx="4183920" cy="1234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942F4D9-8952-9829-A378-C60DFEF1DF27}"/>
                    </a:ext>
                  </a:extLst>
                </p14:cNvPr>
                <p14:cNvContentPartPr/>
                <p14:nvPr/>
              </p14:nvContentPartPr>
              <p14:xfrm>
                <a:off x="4469780" y="3321061"/>
                <a:ext cx="4096080" cy="1102680"/>
              </p14:xfrm>
            </p:contentPart>
          </mc:Choice>
          <mc:Fallback xmlns="">
            <p:pic>
              <p:nvPicPr>
                <p:cNvPr id="8" name="Ink 7">
                  <a:extLst>
                    <a:ext uri="{FF2B5EF4-FFF2-40B4-BE49-F238E27FC236}">
                      <a16:creationId xmlns:a16="http://schemas.microsoft.com/office/drawing/2014/main" id="{F942F4D9-8952-9829-A378-C60DFEF1DF27}"/>
                    </a:ext>
                  </a:extLst>
                </p:cNvPr>
                <p:cNvPicPr/>
                <p:nvPr/>
              </p:nvPicPr>
              <p:blipFill>
                <a:blip r:embed="rId8"/>
                <a:stretch>
                  <a:fillRect/>
                </a:stretch>
              </p:blipFill>
              <p:spPr>
                <a:xfrm>
                  <a:off x="4461140" y="3312421"/>
                  <a:ext cx="4113720" cy="112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3E0FDC8-C0AA-85A6-3E93-4FCA3A911220}"/>
                    </a:ext>
                  </a:extLst>
                </p14:cNvPr>
                <p14:cNvContentPartPr/>
                <p14:nvPr/>
              </p14:nvContentPartPr>
              <p14:xfrm>
                <a:off x="4381940" y="4244101"/>
                <a:ext cx="163440" cy="311400"/>
              </p14:xfrm>
            </p:contentPart>
          </mc:Choice>
          <mc:Fallback xmlns="">
            <p:pic>
              <p:nvPicPr>
                <p:cNvPr id="9" name="Ink 8">
                  <a:extLst>
                    <a:ext uri="{FF2B5EF4-FFF2-40B4-BE49-F238E27FC236}">
                      <a16:creationId xmlns:a16="http://schemas.microsoft.com/office/drawing/2014/main" id="{63E0FDC8-C0AA-85A6-3E93-4FCA3A911220}"/>
                    </a:ext>
                  </a:extLst>
                </p:cNvPr>
                <p:cNvPicPr/>
                <p:nvPr/>
              </p:nvPicPr>
              <p:blipFill>
                <a:blip r:embed="rId10"/>
                <a:stretch>
                  <a:fillRect/>
                </a:stretch>
              </p:blipFill>
              <p:spPr>
                <a:xfrm>
                  <a:off x="4372940" y="4235461"/>
                  <a:ext cx="181080" cy="329040"/>
                </a:xfrm>
                <a:prstGeom prst="rect">
                  <a:avLst/>
                </a:prstGeom>
              </p:spPr>
            </p:pic>
          </mc:Fallback>
        </mc:AlternateContent>
      </p:grpSp>
    </p:spTree>
    <p:extLst>
      <p:ext uri="{BB962C8B-B14F-4D97-AF65-F5344CB8AC3E}">
        <p14:creationId xmlns:p14="http://schemas.microsoft.com/office/powerpoint/2010/main" val="1581904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2631-964E-4A87-B9EE-8CEBA93FC6DA}"/>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EE640661-5FDB-4729-BEC6-5DCC4C879F07}"/>
              </a:ext>
            </a:extLst>
          </p:cNvPr>
          <p:cNvSpPr>
            <a:spLocks noGrp="1"/>
          </p:cNvSpPr>
          <p:nvPr>
            <p:ph idx="1"/>
          </p:nvPr>
        </p:nvSpPr>
        <p:spPr/>
        <p:txBody>
          <a:bodyPr vert="horz" lIns="91440" tIns="45720" rIns="91440" bIns="45720" rtlCol="0" anchor="t">
            <a:normAutofit/>
          </a:bodyPr>
          <a:lstStyle/>
          <a:p>
            <a:r>
              <a:rPr lang="en-US" dirty="0">
                <a:cs typeface="Calibri"/>
              </a:rPr>
              <a:t>Understand the application </a:t>
            </a:r>
            <a:endParaRPr lang="en-US" dirty="0">
              <a:ea typeface="+mn-lt"/>
              <a:cs typeface="+mn-lt"/>
            </a:endParaRPr>
          </a:p>
          <a:p>
            <a:r>
              <a:rPr lang="en-US" dirty="0">
                <a:cs typeface="Calibri"/>
              </a:rPr>
              <a:t>Locate the application package</a:t>
            </a:r>
            <a:endParaRPr lang="en-US" dirty="0">
              <a:ea typeface="+mn-lt"/>
              <a:cs typeface="+mn-lt"/>
            </a:endParaRPr>
          </a:p>
          <a:p>
            <a:r>
              <a:rPr lang="en-US" dirty="0">
                <a:cs typeface="Calibri"/>
              </a:rPr>
              <a:t>Look at the application directories</a:t>
            </a:r>
            <a:endParaRPr lang="en-US" dirty="0">
              <a:ea typeface="+mn-lt"/>
              <a:cs typeface="+mn-lt"/>
            </a:endParaRPr>
          </a:p>
          <a:p>
            <a:r>
              <a:rPr lang="en-US" dirty="0">
                <a:cs typeface="Calibri"/>
              </a:rPr>
              <a:t>Go to the "databases" directory </a:t>
            </a:r>
            <a:endParaRPr lang="en-US" dirty="0">
              <a:ea typeface="+mn-lt"/>
              <a:cs typeface="+mn-lt"/>
            </a:endParaRPr>
          </a:p>
          <a:p>
            <a:pPr marL="800100" lvl="1" indent="-342900"/>
            <a:r>
              <a:rPr lang="en-US" dirty="0">
                <a:ea typeface="+mn-lt"/>
                <a:cs typeface="+mn-lt"/>
              </a:rPr>
              <a:t>Open </a:t>
            </a:r>
            <a:r>
              <a:rPr lang="en-US" dirty="0" err="1">
                <a:solidFill>
                  <a:schemeClr val="accent2"/>
                </a:solidFill>
                <a:ea typeface="+mn-lt"/>
                <a:cs typeface="+mn-lt"/>
              </a:rPr>
              <a:t>mmssms.db</a:t>
            </a:r>
            <a:endParaRPr lang="en-US" dirty="0">
              <a:solidFill>
                <a:schemeClr val="accent2"/>
              </a:solidFill>
              <a:ea typeface="+mn-lt"/>
              <a:cs typeface="+mn-lt"/>
            </a:endParaRPr>
          </a:p>
          <a:p>
            <a:pPr marL="800100" lvl="1" indent="-342900"/>
            <a:r>
              <a:rPr lang="en-US" dirty="0">
                <a:ea typeface="+mn-lt"/>
                <a:cs typeface="+mn-lt"/>
              </a:rPr>
              <a:t>Explore these tables: </a:t>
            </a:r>
            <a:r>
              <a:rPr lang="en-US" dirty="0" err="1">
                <a:solidFill>
                  <a:schemeClr val="accent2"/>
                </a:solidFill>
                <a:ea typeface="+mn-lt"/>
                <a:cs typeface="+mn-lt"/>
              </a:rPr>
              <a:t>sms</a:t>
            </a:r>
            <a:r>
              <a:rPr lang="en-US" dirty="0">
                <a:ea typeface="+mn-lt"/>
                <a:cs typeface="+mn-lt"/>
              </a:rPr>
              <a:t>, </a:t>
            </a:r>
            <a:r>
              <a:rPr lang="en-US" dirty="0">
                <a:solidFill>
                  <a:schemeClr val="accent2"/>
                </a:solidFill>
                <a:ea typeface="+mn-lt"/>
                <a:cs typeface="+mn-lt"/>
              </a:rPr>
              <a:t>threads</a:t>
            </a:r>
            <a:r>
              <a:rPr lang="en-US" dirty="0">
                <a:ea typeface="+mn-lt"/>
                <a:cs typeface="+mn-lt"/>
              </a:rPr>
              <a:t>,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zh-CN" altLang="en-US" dirty="0">
                <a:solidFill>
                  <a:schemeClr val="accent2"/>
                </a:solidFill>
                <a:ea typeface="+mn-lt"/>
                <a:cs typeface="+mn-lt"/>
              </a:rPr>
              <a:t> </a:t>
            </a:r>
            <a:r>
              <a:rPr lang="en-US" altLang="zh-CN" dirty="0">
                <a:solidFill>
                  <a:schemeClr val="accent2"/>
                </a:solidFill>
                <a:ea typeface="+mn-lt"/>
                <a:cs typeface="+mn-lt"/>
              </a:rPr>
              <a:t>address</a:t>
            </a:r>
            <a:r>
              <a:rPr lang="en-US" dirty="0">
                <a:ea typeface="+mn-lt"/>
                <a:cs typeface="+mn-lt"/>
              </a:rPr>
              <a:t> </a:t>
            </a:r>
          </a:p>
          <a:p>
            <a:pPr marL="800100" lvl="1" indent="-342900"/>
            <a:r>
              <a:rPr lang="en-US" dirty="0">
                <a:ea typeface="+mn-lt"/>
                <a:cs typeface="+mn-lt"/>
              </a:rPr>
              <a:t>Look at the data in each column and fetch the information you need</a:t>
            </a:r>
          </a:p>
          <a:p>
            <a:pPr marL="800100" lvl="1" indent="-342900"/>
            <a:r>
              <a:rPr lang="en-US" dirty="0">
                <a:ea typeface="+mn-lt"/>
                <a:cs typeface="+mn-lt"/>
              </a:rPr>
              <a:t>Link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en-US" dirty="0">
                <a:ea typeface="+mn-lt"/>
                <a:cs typeface="+mn-lt"/>
              </a:rPr>
              <a:t>, and </a:t>
            </a:r>
            <a:r>
              <a:rPr lang="en-US" dirty="0">
                <a:solidFill>
                  <a:schemeClr val="accent2"/>
                </a:solidFill>
                <a:ea typeface="+mn-lt"/>
                <a:cs typeface="+mn-lt"/>
              </a:rPr>
              <a:t>address</a:t>
            </a:r>
            <a:r>
              <a:rPr lang="en-US" dirty="0">
                <a:ea typeface="+mn-lt"/>
                <a:cs typeface="+mn-lt"/>
              </a:rPr>
              <a:t> for reconstructing MMS messages</a:t>
            </a:r>
          </a:p>
          <a:p>
            <a:endParaRPr lang="en-US" dirty="0">
              <a:cs typeface="Calibri"/>
            </a:endParaRPr>
          </a:p>
        </p:txBody>
      </p:sp>
    </p:spTree>
    <p:extLst>
      <p:ext uri="{BB962C8B-B14F-4D97-AF65-F5344CB8AC3E}">
        <p14:creationId xmlns:p14="http://schemas.microsoft.com/office/powerpoint/2010/main" val="3188243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46F6-A817-12EF-F7F7-EF1AE6DDA770}"/>
              </a:ext>
            </a:extLst>
          </p:cNvPr>
          <p:cNvSpPr>
            <a:spLocks noGrp="1"/>
          </p:cNvSpPr>
          <p:nvPr>
            <p:ph type="title"/>
          </p:nvPr>
        </p:nvSpPr>
        <p:spPr/>
        <p:txBody>
          <a:bodyPr/>
          <a:lstStyle/>
          <a:p>
            <a:r>
              <a:rPr lang="en-US" dirty="0"/>
              <a:t>Assignment </a:t>
            </a:r>
          </a:p>
        </p:txBody>
      </p:sp>
      <p:sp>
        <p:nvSpPr>
          <p:cNvPr id="3" name="Content Placeholder 2">
            <a:extLst>
              <a:ext uri="{FF2B5EF4-FFF2-40B4-BE49-F238E27FC236}">
                <a16:creationId xmlns:a16="http://schemas.microsoft.com/office/drawing/2014/main" id="{CB815D21-D34E-8411-E162-D6B740695A95}"/>
              </a:ext>
            </a:extLst>
          </p:cNvPr>
          <p:cNvSpPr>
            <a:spLocks noGrp="1"/>
          </p:cNvSpPr>
          <p:nvPr>
            <p:ph idx="1"/>
          </p:nvPr>
        </p:nvSpPr>
        <p:spPr>
          <a:xfrm>
            <a:off x="838200" y="1825625"/>
            <a:ext cx="10515600" cy="775808"/>
          </a:xfrm>
        </p:spPr>
        <p:txBody>
          <a:bodyPr/>
          <a:lstStyle/>
          <a:p>
            <a:r>
              <a:rPr lang="en-US" dirty="0"/>
              <a:t>Update the SQL to include sender and receiver’s phone numbers</a:t>
            </a:r>
          </a:p>
        </p:txBody>
      </p:sp>
      <p:pic>
        <p:nvPicPr>
          <p:cNvPr id="4" name="Picture 3">
            <a:extLst>
              <a:ext uri="{FF2B5EF4-FFF2-40B4-BE49-F238E27FC236}">
                <a16:creationId xmlns:a16="http://schemas.microsoft.com/office/drawing/2014/main" id="{64AC9A7C-B063-D126-D79E-453CFC52C008}"/>
              </a:ext>
            </a:extLst>
          </p:cNvPr>
          <p:cNvPicPr>
            <a:picLocks noChangeAspect="1"/>
          </p:cNvPicPr>
          <p:nvPr/>
        </p:nvPicPr>
        <p:blipFill>
          <a:blip r:embed="rId2"/>
          <a:stretch>
            <a:fillRect/>
          </a:stretch>
        </p:blipFill>
        <p:spPr>
          <a:xfrm>
            <a:off x="838200" y="2738687"/>
            <a:ext cx="10606331" cy="2613154"/>
          </a:xfrm>
          <a:prstGeom prst="rect">
            <a:avLst/>
          </a:prstGeom>
        </p:spPr>
      </p:pic>
    </p:spTree>
    <p:extLst>
      <p:ext uri="{BB962C8B-B14F-4D97-AF65-F5344CB8AC3E}">
        <p14:creationId xmlns:p14="http://schemas.microsoft.com/office/powerpoint/2010/main" val="248369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5B04-D3D4-4837-A9C1-4E37452C0987}"/>
              </a:ext>
            </a:extLst>
          </p:cNvPr>
          <p:cNvSpPr>
            <a:spLocks noGrp="1"/>
          </p:cNvSpPr>
          <p:nvPr>
            <p:ph type="title"/>
          </p:nvPr>
        </p:nvSpPr>
        <p:spPr/>
        <p:txBody>
          <a:bodyPr/>
          <a:lstStyle/>
          <a:p>
            <a:r>
              <a:rPr lang="en-US" dirty="0">
                <a:cs typeface="Calibri Light"/>
              </a:rPr>
              <a:t>Investigating AOSP Apps/Services</a:t>
            </a:r>
            <a:endParaRPr lang="en-US" dirty="0"/>
          </a:p>
        </p:txBody>
      </p:sp>
      <p:cxnSp>
        <p:nvCxnSpPr>
          <p:cNvPr id="14" name="Straight Arrow Connector 13">
            <a:extLst>
              <a:ext uri="{FF2B5EF4-FFF2-40B4-BE49-F238E27FC236}">
                <a16:creationId xmlns:a16="http://schemas.microsoft.com/office/drawing/2014/main" id="{7F8EA1B2-B840-481D-91FA-992E13068C7F}"/>
              </a:ext>
            </a:extLst>
          </p:cNvPr>
          <p:cNvCxnSpPr>
            <a:cxnSpLocks/>
          </p:cNvCxnSpPr>
          <p:nvPr/>
        </p:nvCxnSpPr>
        <p:spPr>
          <a:xfrm flipV="1">
            <a:off x="5661329" y="1130058"/>
            <a:ext cx="4260559" cy="945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81EF8-8E64-40E5-B10F-F49C9E9BD232}"/>
              </a:ext>
            </a:extLst>
          </p:cNvPr>
          <p:cNvCxnSpPr>
            <a:cxnSpLocks/>
          </p:cNvCxnSpPr>
          <p:nvPr/>
        </p:nvCxnSpPr>
        <p:spPr>
          <a:xfrm flipV="1">
            <a:off x="5319423" y="2652382"/>
            <a:ext cx="2639377" cy="357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B0E1ED-D407-4087-8F30-54794BB23D8B}"/>
              </a:ext>
            </a:extLst>
          </p:cNvPr>
          <p:cNvCxnSpPr>
            <a:cxnSpLocks/>
          </p:cNvCxnSpPr>
          <p:nvPr/>
        </p:nvCxnSpPr>
        <p:spPr>
          <a:xfrm>
            <a:off x="5608982" y="4598308"/>
            <a:ext cx="731935" cy="3045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AB26786-60D7-49F6-A7AE-9D2E35230F4E}"/>
              </a:ext>
            </a:extLst>
          </p:cNvPr>
          <p:cNvSpPr>
            <a:spLocks noGrp="1"/>
          </p:cNvSpPr>
          <p:nvPr>
            <p:ph idx="1"/>
          </p:nvPr>
        </p:nvSpPr>
        <p:spPr>
          <a:xfrm>
            <a:off x="838200" y="1825625"/>
            <a:ext cx="5037813" cy="4351338"/>
          </a:xfrm>
        </p:spPr>
        <p:txBody>
          <a:bodyPr>
            <a:normAutofit/>
          </a:bodyPr>
          <a:lstStyle/>
          <a:p>
            <a:r>
              <a:rPr lang="en-US" dirty="0"/>
              <a:t>Investigating messaging service</a:t>
            </a:r>
          </a:p>
          <a:p>
            <a:pPr lvl="1"/>
            <a:r>
              <a:rPr lang="en-US" i="1" dirty="0" err="1">
                <a:solidFill>
                  <a:srgbClr val="7030A0"/>
                </a:solidFill>
              </a:rPr>
              <a:t>com.android.providers.telephony</a:t>
            </a:r>
            <a:endParaRPr lang="en-US" i="1" dirty="0">
              <a:solidFill>
                <a:srgbClr val="7030A0"/>
              </a:solidFill>
            </a:endParaRPr>
          </a:p>
          <a:p>
            <a:r>
              <a:rPr lang="en-US" dirty="0"/>
              <a:t>Investigating contacts management service</a:t>
            </a:r>
          </a:p>
          <a:p>
            <a:pPr lvl="1"/>
            <a:r>
              <a:rPr lang="en-US" i="1" dirty="0" err="1">
                <a:solidFill>
                  <a:srgbClr val="7030A0"/>
                </a:solidFill>
              </a:rPr>
              <a:t>com.android.providers.contacts</a:t>
            </a:r>
            <a:endParaRPr lang="en-US" i="1" dirty="0">
              <a:solidFill>
                <a:srgbClr val="7030A0"/>
              </a:solidFill>
            </a:endParaRPr>
          </a:p>
          <a:p>
            <a:r>
              <a:rPr lang="en-US" dirty="0"/>
              <a:t>Investigating calendar service</a:t>
            </a:r>
          </a:p>
          <a:p>
            <a:pPr lvl="1"/>
            <a:r>
              <a:rPr lang="en-US" i="1" dirty="0" err="1">
                <a:solidFill>
                  <a:srgbClr val="7030A0"/>
                </a:solidFill>
              </a:rPr>
              <a:t>com.android.providers.calendar</a:t>
            </a:r>
            <a:endParaRPr lang="en-US" i="1" dirty="0">
              <a:solidFill>
                <a:srgbClr val="7030A0"/>
              </a:solidFill>
            </a:endParaRPr>
          </a:p>
          <a:p>
            <a:endParaRPr lang="en-US" dirty="0"/>
          </a:p>
        </p:txBody>
      </p:sp>
      <p:pic>
        <p:nvPicPr>
          <p:cNvPr id="21" name="Picture 20">
            <a:extLst>
              <a:ext uri="{FF2B5EF4-FFF2-40B4-BE49-F238E27FC236}">
                <a16:creationId xmlns:a16="http://schemas.microsoft.com/office/drawing/2014/main" id="{2FE13C6A-7B51-4378-B6A0-BFBFB074E2F9}"/>
              </a:ext>
            </a:extLst>
          </p:cNvPr>
          <p:cNvPicPr>
            <a:picLocks noChangeAspect="1"/>
          </p:cNvPicPr>
          <p:nvPr/>
        </p:nvPicPr>
        <p:blipFill>
          <a:blip r:embed="rId2"/>
          <a:stretch>
            <a:fillRect/>
          </a:stretch>
        </p:blipFill>
        <p:spPr>
          <a:xfrm>
            <a:off x="8042870" y="1718469"/>
            <a:ext cx="1885237" cy="3859322"/>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6E4CD059-59FE-4C2D-86EE-E74B0FFFB27A}"/>
              </a:ext>
            </a:extLst>
          </p:cNvPr>
          <p:cNvPicPr>
            <a:picLocks noChangeAspect="1"/>
          </p:cNvPicPr>
          <p:nvPr/>
        </p:nvPicPr>
        <p:blipFill>
          <a:blip r:embed="rId3"/>
          <a:stretch>
            <a:fillRect/>
          </a:stretch>
        </p:blipFill>
        <p:spPr>
          <a:xfrm>
            <a:off x="9993326" y="50729"/>
            <a:ext cx="2046361" cy="4167625"/>
          </a:xfrm>
          <a:prstGeom prst="rect">
            <a:avLst/>
          </a:prstGeom>
          <a:ln>
            <a:noFill/>
          </a:ln>
          <a:effectLst>
            <a:outerShdw blurRad="292100" dist="139700" dir="2700000" algn="tl" rotWithShape="0">
              <a:srgbClr val="333333">
                <a:alpha val="65000"/>
              </a:srgbClr>
            </a:outerShdw>
          </a:effectLst>
        </p:spPr>
      </p:pic>
      <p:pic>
        <p:nvPicPr>
          <p:cNvPr id="3" name="Picture 3" descr="A picture containing chart&#10;&#10;Description automatically generated">
            <a:extLst>
              <a:ext uri="{FF2B5EF4-FFF2-40B4-BE49-F238E27FC236}">
                <a16:creationId xmlns:a16="http://schemas.microsoft.com/office/drawing/2014/main" id="{10FD14E9-B310-488A-903C-5E0DDAC828FC}"/>
              </a:ext>
            </a:extLst>
          </p:cNvPr>
          <p:cNvPicPr>
            <a:picLocks noChangeAspect="1"/>
          </p:cNvPicPr>
          <p:nvPr/>
        </p:nvPicPr>
        <p:blipFill>
          <a:blip r:embed="rId4"/>
          <a:stretch>
            <a:fillRect/>
          </a:stretch>
        </p:blipFill>
        <p:spPr>
          <a:xfrm>
            <a:off x="6229827" y="3002756"/>
            <a:ext cx="1708785" cy="3793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27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2EDA0-A064-4A81-B30F-E2891869589D}"/>
              </a:ext>
            </a:extLst>
          </p:cNvPr>
          <p:cNvSpPr>
            <a:spLocks noGrp="1"/>
          </p:cNvSpPr>
          <p:nvPr>
            <p:ph type="title"/>
          </p:nvPr>
        </p:nvSpPr>
        <p:spPr/>
        <p:txBody>
          <a:bodyPr/>
          <a:lstStyle/>
          <a:p>
            <a:r>
              <a:rPr lang="en-US" dirty="0"/>
              <a:t>What are Messaging Services?</a:t>
            </a:r>
          </a:p>
        </p:txBody>
      </p:sp>
      <p:sp>
        <p:nvSpPr>
          <p:cNvPr id="4" name="Text Placeholder 3">
            <a:extLst>
              <a:ext uri="{FF2B5EF4-FFF2-40B4-BE49-F238E27FC236}">
                <a16:creationId xmlns:a16="http://schemas.microsoft.com/office/drawing/2014/main" id="{8BF52F07-FA21-4132-A061-5E6D969465BC}"/>
              </a:ext>
            </a:extLst>
          </p:cNvPr>
          <p:cNvSpPr>
            <a:spLocks noGrp="1"/>
          </p:cNvSpPr>
          <p:nvPr>
            <p:ph type="body" idx="1"/>
          </p:nvPr>
        </p:nvSpPr>
        <p:spPr/>
        <p:txBody>
          <a:bodyPr/>
          <a:lstStyle/>
          <a:p>
            <a:r>
              <a:rPr lang="en-US" dirty="0"/>
              <a:t>SMS/MMS</a:t>
            </a:r>
          </a:p>
        </p:txBody>
      </p:sp>
      <p:pic>
        <p:nvPicPr>
          <p:cNvPr id="1026" name="Picture 2" descr="The Android Telephony API for GSM - Open Source For You">
            <a:extLst>
              <a:ext uri="{FF2B5EF4-FFF2-40B4-BE49-F238E27FC236}">
                <a16:creationId xmlns:a16="http://schemas.microsoft.com/office/drawing/2014/main" id="{8978B64E-ADD2-ECB8-95B7-A1ED20629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072" y="3969"/>
            <a:ext cx="571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3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21449-767B-4B25-B116-BAB43FE2E540}"/>
              </a:ext>
            </a:extLst>
          </p:cNvPr>
          <p:cNvSpPr>
            <a:spLocks noGrp="1"/>
          </p:cNvSpPr>
          <p:nvPr>
            <p:ph type="title"/>
          </p:nvPr>
        </p:nvSpPr>
        <p:spPr/>
        <p:txBody>
          <a:bodyPr>
            <a:normAutofit/>
          </a:bodyPr>
          <a:lstStyle/>
          <a:p>
            <a:r>
              <a:rPr lang="en-US" dirty="0"/>
              <a:t>Message service i</a:t>
            </a:r>
            <a:r>
              <a:rPr lang="en-GB" dirty="0"/>
              <a:t>s a core component of AOSP </a:t>
            </a:r>
            <a:endParaRPr lang="en-US" dirty="0"/>
          </a:p>
        </p:txBody>
      </p:sp>
      <p:sp>
        <p:nvSpPr>
          <p:cNvPr id="5" name="Content Placeholder 4">
            <a:extLst>
              <a:ext uri="{FF2B5EF4-FFF2-40B4-BE49-F238E27FC236}">
                <a16:creationId xmlns:a16="http://schemas.microsoft.com/office/drawing/2014/main" id="{EF7A98D7-B546-4B62-A553-0AC31C013774}"/>
              </a:ext>
            </a:extLst>
          </p:cNvPr>
          <p:cNvSpPr>
            <a:spLocks noGrp="1"/>
          </p:cNvSpPr>
          <p:nvPr>
            <p:ph idx="1"/>
          </p:nvPr>
        </p:nvSpPr>
        <p:spPr>
          <a:xfrm>
            <a:off x="838200" y="1825625"/>
            <a:ext cx="5165035" cy="4351338"/>
          </a:xfrm>
        </p:spPr>
        <p:txBody>
          <a:bodyPr>
            <a:normAutofit/>
          </a:bodyPr>
          <a:lstStyle/>
          <a:p>
            <a:r>
              <a:rPr lang="en-GB" dirty="0"/>
              <a:t>SMS (short message service)</a:t>
            </a:r>
          </a:p>
          <a:p>
            <a:pPr lvl="1"/>
            <a:r>
              <a:rPr lang="en-GB" dirty="0"/>
              <a:t>A text messaging service component of most telephone, Internet, and </a:t>
            </a:r>
            <a:r>
              <a:rPr lang="en-GB" dirty="0">
                <a:solidFill>
                  <a:srgbClr val="FF0000"/>
                </a:solidFill>
              </a:rPr>
              <a:t>mobile</a:t>
            </a:r>
            <a:r>
              <a:rPr lang="en-GB" dirty="0"/>
              <a:t> device systems</a:t>
            </a:r>
          </a:p>
          <a:p>
            <a:r>
              <a:rPr lang="en-US" dirty="0"/>
              <a:t>MMS (Multimedia Message Service) </a:t>
            </a:r>
          </a:p>
          <a:p>
            <a:pPr lvl="1"/>
            <a:r>
              <a:rPr lang="en-GB" dirty="0"/>
              <a:t>Send multimedia content—pictures, video, and audio—in addition to text</a:t>
            </a:r>
          </a:p>
          <a:p>
            <a:endParaRPr lang="en-GB" dirty="0"/>
          </a:p>
        </p:txBody>
      </p:sp>
      <p:pic>
        <p:nvPicPr>
          <p:cNvPr id="3074" name="Picture 2">
            <a:extLst>
              <a:ext uri="{FF2B5EF4-FFF2-40B4-BE49-F238E27FC236}">
                <a16:creationId xmlns:a16="http://schemas.microsoft.com/office/drawing/2014/main" id="{8246A28F-2C38-43F9-B302-0D5A6ED8C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55" r="11694"/>
          <a:stretch/>
        </p:blipFill>
        <p:spPr bwMode="auto">
          <a:xfrm>
            <a:off x="6390862" y="1352550"/>
            <a:ext cx="5695122" cy="550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568C86-3353-45AE-A0A5-405357C9C5F1}"/>
              </a:ext>
            </a:extLst>
          </p:cNvPr>
          <p:cNvSpPr txBox="1"/>
          <p:nvPr/>
        </p:nvSpPr>
        <p:spPr>
          <a:xfrm>
            <a:off x="6390862" y="6657086"/>
            <a:ext cx="6177168" cy="261610"/>
          </a:xfrm>
          <a:prstGeom prst="rect">
            <a:avLst/>
          </a:prstGeom>
          <a:noFill/>
        </p:spPr>
        <p:txBody>
          <a:bodyPr wrap="square">
            <a:spAutoFit/>
          </a:bodyPr>
          <a:lstStyle/>
          <a:p>
            <a:r>
              <a:rPr lang="en-US" sz="1050"/>
              <a:t>https://www.zdnet.com/article/facebook-messenger-on-android-gets-a-google-inspired-facelift</a:t>
            </a:r>
            <a:r>
              <a:rPr lang="en-US" sz="1100"/>
              <a:t>/</a:t>
            </a:r>
          </a:p>
        </p:txBody>
      </p:sp>
    </p:spTree>
    <p:extLst>
      <p:ext uri="{BB962C8B-B14F-4D97-AF65-F5344CB8AC3E}">
        <p14:creationId xmlns:p14="http://schemas.microsoft.com/office/powerpoint/2010/main" val="425295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9118-A9C2-4435-AE1E-72AB3C64C6DE}"/>
              </a:ext>
            </a:extLst>
          </p:cNvPr>
          <p:cNvSpPr>
            <a:spLocks noGrp="1"/>
          </p:cNvSpPr>
          <p:nvPr>
            <p:ph type="title"/>
          </p:nvPr>
        </p:nvSpPr>
        <p:spPr/>
        <p:txBody>
          <a:bodyPr/>
          <a:lstStyle/>
          <a:p>
            <a:r>
              <a:rPr lang="en-US" dirty="0"/>
              <a:t>Message </a:t>
            </a:r>
            <a:r>
              <a:rPr lang="en-GB" dirty="0"/>
              <a:t>service implementation</a:t>
            </a:r>
            <a:endParaRPr lang="en-US" dirty="0"/>
          </a:p>
        </p:txBody>
      </p:sp>
      <p:pic>
        <p:nvPicPr>
          <p:cNvPr id="5" name="Picture 4">
            <a:extLst>
              <a:ext uri="{FF2B5EF4-FFF2-40B4-BE49-F238E27FC236}">
                <a16:creationId xmlns:a16="http://schemas.microsoft.com/office/drawing/2014/main" id="{51C386D4-65A0-4689-A164-D55D12B3F1E4}"/>
              </a:ext>
            </a:extLst>
          </p:cNvPr>
          <p:cNvPicPr>
            <a:picLocks noChangeAspect="1"/>
          </p:cNvPicPr>
          <p:nvPr/>
        </p:nvPicPr>
        <p:blipFill>
          <a:blip r:embed="rId3"/>
          <a:stretch>
            <a:fillRect/>
          </a:stretch>
        </p:blipFill>
        <p:spPr>
          <a:xfrm>
            <a:off x="838200" y="1633288"/>
            <a:ext cx="6695112" cy="453692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03E66A2-65E6-4BFD-9699-DDE83B8D0CCC}"/>
              </a:ext>
            </a:extLst>
          </p:cNvPr>
          <p:cNvSpPr txBox="1"/>
          <p:nvPr/>
        </p:nvSpPr>
        <p:spPr>
          <a:xfrm>
            <a:off x="6615485" y="4953664"/>
            <a:ext cx="3660682" cy="369332"/>
          </a:xfrm>
          <a:prstGeom prst="rect">
            <a:avLst/>
          </a:prstGeom>
          <a:solidFill>
            <a:schemeClr val="accent4">
              <a:lumMod val="20000"/>
              <a:lumOff val="80000"/>
            </a:schemeClr>
          </a:solidFill>
        </p:spPr>
        <p:txBody>
          <a:bodyPr wrap="none" rtlCol="0">
            <a:spAutoFit/>
          </a:bodyPr>
          <a:lstStyle/>
          <a:p>
            <a:r>
              <a:rPr lang="en-US"/>
              <a:t>Can be used by other 3</a:t>
            </a:r>
            <a:r>
              <a:rPr lang="en-US" baseline="30000"/>
              <a:t>rd</a:t>
            </a:r>
            <a:r>
              <a:rPr lang="en-US"/>
              <a:t> applications</a:t>
            </a:r>
          </a:p>
        </p:txBody>
      </p:sp>
      <p:cxnSp>
        <p:nvCxnSpPr>
          <p:cNvPr id="10" name="Straight Arrow Connector 9">
            <a:extLst>
              <a:ext uri="{FF2B5EF4-FFF2-40B4-BE49-F238E27FC236}">
                <a16:creationId xmlns:a16="http://schemas.microsoft.com/office/drawing/2014/main" id="{165DE37E-60BE-4D3B-9337-9BC9293EF6F6}"/>
              </a:ext>
            </a:extLst>
          </p:cNvPr>
          <p:cNvCxnSpPr>
            <a:cxnSpLocks/>
          </p:cNvCxnSpPr>
          <p:nvPr/>
        </p:nvCxnSpPr>
        <p:spPr>
          <a:xfrm flipV="1">
            <a:off x="6361043" y="5351228"/>
            <a:ext cx="1717482" cy="42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A20CDB4-8A93-44E9-B77B-D6BE138C73C5}"/>
              </a:ext>
            </a:extLst>
          </p:cNvPr>
          <p:cNvPicPr>
            <a:picLocks noChangeAspect="1"/>
          </p:cNvPicPr>
          <p:nvPr/>
        </p:nvPicPr>
        <p:blipFill>
          <a:blip r:embed="rId4"/>
          <a:stretch>
            <a:fillRect/>
          </a:stretch>
        </p:blipFill>
        <p:spPr>
          <a:xfrm>
            <a:off x="8309113" y="2631882"/>
            <a:ext cx="3444783" cy="2071071"/>
          </a:xfrm>
          <a:prstGeom prst="rect">
            <a:avLst/>
          </a:prstGeom>
        </p:spPr>
      </p:pic>
    </p:spTree>
    <p:extLst>
      <p:ext uri="{BB962C8B-B14F-4D97-AF65-F5344CB8AC3E}">
        <p14:creationId xmlns:p14="http://schemas.microsoft.com/office/powerpoint/2010/main" val="240677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0C27-0B16-4B3C-9B0F-2E2B39682460}"/>
              </a:ext>
            </a:extLst>
          </p:cNvPr>
          <p:cNvSpPr>
            <a:spLocks noGrp="1"/>
          </p:cNvSpPr>
          <p:nvPr>
            <p:ph type="title"/>
          </p:nvPr>
        </p:nvSpPr>
        <p:spPr/>
        <p:txBody>
          <a:bodyPr/>
          <a:lstStyle/>
          <a:p>
            <a:r>
              <a:rPr lang="en-US" dirty="0"/>
              <a:t>Message </a:t>
            </a:r>
            <a:r>
              <a:rPr lang="en-GB" dirty="0">
                <a:solidFill>
                  <a:srgbClr val="002060"/>
                </a:solidFill>
              </a:rPr>
              <a:t>service can be used by other apps</a:t>
            </a:r>
            <a:endParaRPr lang="en-US" dirty="0">
              <a:solidFill>
                <a:srgbClr val="002060"/>
              </a:solidFill>
              <a:cs typeface="Calibri Light"/>
            </a:endParaRPr>
          </a:p>
        </p:txBody>
      </p:sp>
      <p:pic>
        <p:nvPicPr>
          <p:cNvPr id="4" name="Picture 3">
            <a:extLst>
              <a:ext uri="{FF2B5EF4-FFF2-40B4-BE49-F238E27FC236}">
                <a16:creationId xmlns:a16="http://schemas.microsoft.com/office/drawing/2014/main" id="{13655B71-C971-4272-B18B-117E16D46949}"/>
              </a:ext>
            </a:extLst>
          </p:cNvPr>
          <p:cNvPicPr>
            <a:picLocks noChangeAspect="1"/>
          </p:cNvPicPr>
          <p:nvPr/>
        </p:nvPicPr>
        <p:blipFill rotWithShape="1">
          <a:blip r:embed="rId2"/>
          <a:srcRect b="37246"/>
          <a:stretch/>
        </p:blipFill>
        <p:spPr>
          <a:xfrm>
            <a:off x="838200" y="1779105"/>
            <a:ext cx="7788965" cy="4596091"/>
          </a:xfrm>
          <a:prstGeom prst="rect">
            <a:avLst/>
          </a:prstGeom>
        </p:spPr>
      </p:pic>
    </p:spTree>
    <p:extLst>
      <p:ext uri="{BB962C8B-B14F-4D97-AF65-F5344CB8AC3E}">
        <p14:creationId xmlns:p14="http://schemas.microsoft.com/office/powerpoint/2010/main" val="2117915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2312</TotalTime>
  <Words>20092</Words>
  <Application>Microsoft Office PowerPoint</Application>
  <PresentationFormat>Widescreen</PresentationFormat>
  <Paragraphs>1316</Paragraphs>
  <Slides>49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宋体</vt:lpstr>
      <vt:lpstr>Arial</vt:lpstr>
      <vt:lpstr>Calibri</vt:lpstr>
      <vt:lpstr>Calibri Light</vt:lpstr>
      <vt:lpstr>Roboto</vt:lpstr>
      <vt:lpstr>Office Theme</vt:lpstr>
      <vt:lpstr>AOSP Apps Investigations</vt:lpstr>
      <vt:lpstr>AOSP Application/Services</vt:lpstr>
      <vt:lpstr>What is AOSP Application? </vt:lpstr>
      <vt:lpstr>AOSP Apps/Services: com.andriod.*</vt:lpstr>
      <vt:lpstr>Investigating AOSP Apps/Services</vt:lpstr>
      <vt:lpstr>What are Messaging Services?</vt:lpstr>
      <vt:lpstr>Message service is a core component of AOSP </vt:lpstr>
      <vt:lpstr>Message service implementation</vt:lpstr>
      <vt:lpstr>Message service can be used by other apps</vt:lpstr>
      <vt:lpstr>Check apps using the message services</vt:lpstr>
      <vt:lpstr>The Role of Messaging Services in Digital Forensics</vt:lpstr>
      <vt:lpstr>Important to investigate message services</vt:lpstr>
      <vt:lpstr>Sample investigation questions</vt:lpstr>
      <vt:lpstr>Strategies to find evidence</vt:lpstr>
      <vt:lpstr>Message service folder structure </vt:lpstr>
      <vt:lpstr>Investigating mmssms.db</vt:lpstr>
      <vt:lpstr>Location of mmssms.db</vt:lpstr>
      <vt:lpstr>Summary of Most Valuable Tables in mmssms.db</vt:lpstr>
      <vt:lpstr>Key concept</vt:lpstr>
      <vt:lpstr>sms table</vt:lpstr>
      <vt:lpstr>pdu part table</vt:lpstr>
      <vt:lpstr>part table</vt:lpstr>
      <vt:lpstr>attachments table</vt:lpstr>
      <vt:lpstr>threads table</vt:lpstr>
      <vt:lpstr>canonical_addresses table</vt:lpstr>
      <vt:lpstr>pending_msgs table</vt:lpstr>
      <vt:lpstr>Investigate sms table</vt:lpstr>
      <vt:lpstr>PowerPoint Presentation</vt:lpstr>
      <vt:lpstr>PowerPoint Presentation</vt:lpstr>
      <vt:lpstr>PowerPoint Presentation</vt:lpstr>
      <vt:lpstr>How Messages are sent/received</vt:lpstr>
      <vt:lpstr>Which message was received on Jan 29, 2020 around 6:20 pm?</vt:lpstr>
      <vt:lpstr>What table describes conversation (threads)?</vt:lpstr>
      <vt:lpstr>PowerPoint Presentation</vt:lpstr>
      <vt:lpstr>Investigate pdu table</vt:lpstr>
      <vt:lpstr>PowerPoint Presentation</vt:lpstr>
      <vt:lpstr>PowerPoint Presentation</vt:lpstr>
      <vt:lpstr>PowerPoint Presentation</vt:lpstr>
      <vt:lpstr>Investigate part table</vt:lpstr>
      <vt:lpstr>Part of an MMS message</vt:lpstr>
      <vt:lpstr>part contains actual MMS</vt:lpstr>
      <vt:lpstr>Reconstruct an MMS message using pdu, part, address tables</vt:lpstr>
      <vt:lpstr>Approach to reconstruct an MMS message</vt:lpstr>
      <vt:lpstr>Reconstruction steps</vt:lpstr>
      <vt:lpstr>Example: MMS message with _id = 1 in the pdu table </vt:lpstr>
      <vt:lpstr>Retrieve the text body of all received MMS using SQL</vt:lpstr>
      <vt:lpstr>Who are the sender and receiver?</vt:lpstr>
      <vt:lpstr>Summary</vt:lpstr>
      <vt:lpstr>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280</cp:revision>
  <dcterms:created xsi:type="dcterms:W3CDTF">2021-01-18T02:02:41Z</dcterms:created>
  <dcterms:modified xsi:type="dcterms:W3CDTF">2025-10-18T15:56:33Z</dcterms:modified>
</cp:coreProperties>
</file>